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2" r:id="rId2"/>
    <p:sldId id="257" r:id="rId3"/>
    <p:sldId id="262" r:id="rId4"/>
    <p:sldId id="270" r:id="rId5"/>
    <p:sldId id="283" r:id="rId6"/>
    <p:sldId id="258" r:id="rId7"/>
    <p:sldId id="259" r:id="rId8"/>
    <p:sldId id="276" r:id="rId9"/>
    <p:sldId id="273" r:id="rId10"/>
    <p:sldId id="266" r:id="rId11"/>
    <p:sldId id="267" r:id="rId12"/>
    <p:sldId id="272" r:id="rId13"/>
    <p:sldId id="271" r:id="rId14"/>
    <p:sldId id="274" r:id="rId15"/>
    <p:sldId id="280" r:id="rId16"/>
    <p:sldId id="278" r:id="rId17"/>
    <p:sldId id="268" r:id="rId18"/>
    <p:sldId id="277" r:id="rId19"/>
    <p:sldId id="279" r:id="rId20"/>
    <p:sldId id="281" r:id="rId2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5B1401"/>
    <a:srgbClr val="902002"/>
    <a:srgbClr val="8F80F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426" autoAdjust="0"/>
  </p:normalViewPr>
  <p:slideViewPr>
    <p:cSldViewPr>
      <p:cViewPr>
        <p:scale>
          <a:sx n="70" d="100"/>
          <a:sy n="70" d="100"/>
        </p:scale>
        <p:origin x="-116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48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55E98-9A51-481F-A442-7828BA591D2E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EBE23-8D07-49DE-9E0B-2DCCB88B39C7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/>
            </a:r>
            <a:br>
              <a:rPr lang="da-DK" baseline="0" dirty="0" smtClean="0"/>
            </a:br>
            <a:r>
              <a:rPr lang="da-DK" baseline="0" dirty="0" smtClean="0"/>
              <a:t>Ude i klitterne ved Lyngvig Fyr</a:t>
            </a:r>
          </a:p>
          <a:p>
            <a:r>
              <a:rPr lang="da-DK" baseline="0" dirty="0" smtClean="0"/>
              <a:t>Grundlagde jeg min byggevirksomhed.</a:t>
            </a:r>
          </a:p>
          <a:p>
            <a:r>
              <a:rPr lang="da-DK" baseline="0" dirty="0" smtClean="0"/>
              <a:t>Drivtømmer slæbte jeg op fra stranden.</a:t>
            </a:r>
          </a:p>
          <a:p>
            <a:r>
              <a:rPr lang="da-DK" baseline="0" dirty="0" smtClean="0"/>
              <a:t>Søm fandt jeg i en skuffe.</a:t>
            </a:r>
          </a:p>
          <a:p>
            <a:r>
              <a:rPr lang="da-DK" baseline="0" dirty="0" smtClean="0"/>
              <a:t>Der ser I mig siddende med hammeren </a:t>
            </a:r>
            <a:r>
              <a:rPr lang="da-DK" baseline="0" smtClean="0"/>
              <a:t>i hånden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Husfliden i Egense: Nogle stykker træ bankes sammen. </a:t>
            </a:r>
          </a:p>
          <a:p>
            <a:r>
              <a:rPr lang="da-DK" dirty="0" smtClean="0"/>
              <a:t>En anden form for malerlærred.</a:t>
            </a:r>
            <a:r>
              <a:rPr lang="da-DK" baseline="0" dirty="0" smtClean="0"/>
              <a:t> R</a:t>
            </a:r>
            <a:r>
              <a:rPr lang="da-DK" dirty="0" smtClean="0"/>
              <a:t>estefarver fra paletten. </a:t>
            </a:r>
          </a:p>
          <a:p>
            <a:r>
              <a:rPr lang="da-DK" dirty="0" smtClean="0"/>
              <a:t>Snart </a:t>
            </a:r>
            <a:r>
              <a:rPr lang="da-DK" dirty="0" err="1" smtClean="0"/>
              <a:t>blir</a:t>
            </a:r>
            <a:r>
              <a:rPr lang="da-DK" dirty="0" smtClean="0"/>
              <a:t> det paletkniven, der er det foretrukne redskab. </a:t>
            </a:r>
          </a:p>
          <a:p>
            <a:r>
              <a:rPr lang="da-DK" dirty="0" smtClean="0"/>
              <a:t>Se øjnene, de åbner sig på en geometrisk måde.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10</a:t>
            </a:fld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Et bundbræt, to fødder,</a:t>
            </a:r>
            <a:r>
              <a:rPr lang="da-DK" baseline="0" dirty="0" smtClean="0"/>
              <a:t> en lodret, nogle plader med huller, </a:t>
            </a:r>
            <a:br>
              <a:rPr lang="da-DK" baseline="0" dirty="0" smtClean="0"/>
            </a:br>
            <a:r>
              <a:rPr lang="da-DK" baseline="0" dirty="0" smtClean="0"/>
              <a:t>et stykke malerlærred og lidt klude. Dertil nogle søm. </a:t>
            </a:r>
            <a:br>
              <a:rPr lang="da-DK" baseline="0" dirty="0" smtClean="0"/>
            </a:br>
            <a:r>
              <a:rPr lang="da-DK" baseline="0" dirty="0" smtClean="0"/>
              <a:t>Snart tager farverne føringen og plaprer løs, </a:t>
            </a:r>
            <a:br>
              <a:rPr lang="da-DK" baseline="0" dirty="0" smtClean="0"/>
            </a:br>
            <a:r>
              <a:rPr lang="da-DK" baseline="0" dirty="0" smtClean="0"/>
              <a:t>men sømmene holder mund og holder sammen.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11</a:t>
            </a:fld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Et stafelli. Det skulle tænkes grundigt igennem. </a:t>
            </a:r>
            <a:br>
              <a:rPr lang="da-DK" dirty="0" smtClean="0"/>
            </a:br>
            <a:r>
              <a:rPr lang="da-DK" dirty="0" smtClean="0"/>
              <a:t>Flere tegninger skulle der til. Der skulle være nemt</a:t>
            </a:r>
          </a:p>
          <a:p>
            <a:r>
              <a:rPr lang="da-DK" dirty="0" smtClean="0"/>
              <a:t>at hejse billedet op og ned med et snoretræk.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12</a:t>
            </a:fld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Her et </a:t>
            </a:r>
            <a:r>
              <a:rPr lang="da-DK" baseline="0" dirty="0" err="1" smtClean="0"/>
              <a:t>et</a:t>
            </a:r>
            <a:r>
              <a:rPr lang="da-DK" baseline="0" dirty="0" smtClean="0"/>
              <a:t> glidebrædt med en griber til at holde på lærredet.</a:t>
            </a:r>
          </a:p>
          <a:p>
            <a:r>
              <a:rPr lang="da-DK" baseline="0" dirty="0" smtClean="0"/>
              <a:t>Når jeg tager fat i snoren til hejset, følger det hele med op eller ned. </a:t>
            </a:r>
            <a:br>
              <a:rPr lang="da-DK" baseline="0" dirty="0" smtClean="0"/>
            </a:b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13</a:t>
            </a:fld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Snoren skal gøres fast et sted. </a:t>
            </a:r>
            <a:br>
              <a:rPr lang="da-DK" dirty="0" smtClean="0"/>
            </a:br>
            <a:r>
              <a:rPr lang="da-DK" dirty="0" smtClean="0"/>
              <a:t>Et smukt stykke hjortetaktræ snittes .</a:t>
            </a:r>
          </a:p>
          <a:p>
            <a:r>
              <a:rPr lang="da-DK" dirty="0" smtClean="0"/>
              <a:t>Svendborgs maritime folk vil nok kalde den noget andet, </a:t>
            </a:r>
          </a:p>
          <a:p>
            <a:r>
              <a:rPr lang="da-DK" dirty="0" smtClean="0"/>
              <a:t>men jeg foretrækker at kalde den </a:t>
            </a:r>
            <a:r>
              <a:rPr lang="da-DK" baseline="0" dirty="0" smtClean="0"/>
              <a:t>FUGLEN.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14</a:t>
            </a:fld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Jeg</a:t>
            </a:r>
            <a:r>
              <a:rPr lang="da-DK" baseline="0" dirty="0" smtClean="0"/>
              <a:t> finder en pæl med mange rustne søm,</a:t>
            </a:r>
          </a:p>
          <a:p>
            <a:r>
              <a:rPr lang="da-DK" baseline="0" dirty="0" smtClean="0"/>
              <a:t>Den har været inde i et bål,</a:t>
            </a:r>
          </a:p>
          <a:p>
            <a:r>
              <a:rPr lang="da-DK" baseline="0" dirty="0" smtClean="0"/>
              <a:t>Det giver jernet nye farver.</a:t>
            </a:r>
            <a:br>
              <a:rPr lang="da-DK" baseline="0" dirty="0" smtClean="0"/>
            </a:b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15</a:t>
            </a:fld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Det måtte males. </a:t>
            </a:r>
          </a:p>
          <a:p>
            <a:r>
              <a:rPr lang="da-DK" baseline="0" dirty="0" smtClean="0"/>
              <a:t>Jeg finder en slidt tagplade af skifer med furer og huller.</a:t>
            </a:r>
          </a:p>
          <a:p>
            <a:r>
              <a:rPr lang="da-DK" baseline="0" dirty="0" smtClean="0"/>
              <a:t>Det er fantastisk at male på den mørke, levende baggrund.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16</a:t>
            </a:fld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En søm-mand. Et bræt på en piedestal.</a:t>
            </a:r>
          </a:p>
          <a:p>
            <a:r>
              <a:rPr lang="da-DK" dirty="0" smtClean="0"/>
              <a:t>I mangel af to brædder – kan man jo også bruge sømmene</a:t>
            </a:r>
          </a:p>
          <a:p>
            <a:r>
              <a:rPr lang="da-DK" dirty="0" smtClean="0"/>
              <a:t>På en ikke funktionel måde, man</a:t>
            </a:r>
            <a:r>
              <a:rPr lang="da-DK" baseline="0" dirty="0" smtClean="0"/>
              <a:t> kan male med søm.</a:t>
            </a:r>
          </a:p>
          <a:p>
            <a:r>
              <a:rPr lang="da-DK" baseline="0" dirty="0" smtClean="0"/>
              <a:t>Skæve søm, lige søm og tagpapsøm. Plus lidt farve og tilbehør.</a:t>
            </a:r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17</a:t>
            </a:fld>
            <a:endParaRPr 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Gamle vinduer smider man da ikke ud.</a:t>
            </a:r>
          </a:p>
          <a:p>
            <a:r>
              <a:rPr lang="da-DK" dirty="0" smtClean="0"/>
              <a:t>De kan bruges til en havepavillon. Sekskantet. </a:t>
            </a:r>
          </a:p>
          <a:p>
            <a:r>
              <a:rPr lang="da-DK" dirty="0" smtClean="0"/>
              <a:t>Jeg</a:t>
            </a:r>
            <a:r>
              <a:rPr lang="da-DK" baseline="0" dirty="0" smtClean="0"/>
              <a:t> må gå til bekendelse: her har jeg svigtet hammeren og sømmene</a:t>
            </a:r>
          </a:p>
          <a:p>
            <a:r>
              <a:rPr lang="da-DK" baseline="0" dirty="0" smtClean="0"/>
              <a:t> – det hele er skruet sammen.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18</a:t>
            </a:fld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Observatorium:</a:t>
            </a:r>
            <a:br>
              <a:rPr lang="da-DK" baseline="0" dirty="0" smtClean="0"/>
            </a:br>
            <a:r>
              <a:rPr lang="da-DK" baseline="0" dirty="0" smtClean="0"/>
              <a:t>Her sidder vi og studerer stjernerne, og</a:t>
            </a:r>
          </a:p>
          <a:p>
            <a:r>
              <a:rPr lang="da-DK" baseline="0" dirty="0" smtClean="0"/>
              <a:t>her vil jeg sidde og udtænke nye planer:</a:t>
            </a:r>
          </a:p>
          <a:p>
            <a:r>
              <a:rPr lang="da-DK" dirty="0" smtClean="0"/>
              <a:t>Hvordan smækker du to brædder sammen, </a:t>
            </a:r>
            <a:br>
              <a:rPr lang="da-DK" dirty="0" smtClean="0"/>
            </a:br>
            <a:r>
              <a:rPr lang="da-DK" dirty="0" smtClean="0"/>
              <a:t>så de forvandles</a:t>
            </a:r>
            <a:r>
              <a:rPr lang="da-DK" baseline="0" dirty="0" smtClean="0"/>
              <a:t> til en drøm?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19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Der skal</a:t>
            </a:r>
            <a:r>
              <a:rPr lang="da-DK" baseline="0" dirty="0" smtClean="0"/>
              <a:t> slås rigtig mange søm i, før du lærer at samle to brædder uden at de flækker, </a:t>
            </a:r>
            <a:br>
              <a:rPr lang="da-DK" baseline="0" dirty="0" smtClean="0"/>
            </a:br>
            <a:r>
              <a:rPr lang="da-DK" baseline="0" dirty="0" smtClean="0"/>
              <a:t>uden at sømmet bøjer og uden at du sømmer ned i et bord eller et gulvbræt.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2</a:t>
            </a:fld>
            <a:endParaRPr lang="da-D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20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Min far var et rigtigt upraktisk bogmenneske. </a:t>
            </a:r>
            <a:br>
              <a:rPr lang="da-DK" baseline="0" dirty="0" smtClean="0"/>
            </a:br>
            <a:r>
              <a:rPr lang="da-DK" baseline="0" dirty="0" smtClean="0"/>
              <a:t>Han sagde altid: Pas nu på, pas nu på. </a:t>
            </a:r>
            <a:br>
              <a:rPr lang="da-DK" baseline="0" dirty="0" smtClean="0"/>
            </a:br>
            <a:r>
              <a:rPr lang="da-DK" baseline="0" dirty="0" smtClean="0"/>
              <a:t>Men jeg lærte at ramme sømmet på hovedet </a:t>
            </a:r>
            <a:br>
              <a:rPr lang="da-DK" baseline="0" dirty="0" smtClean="0"/>
            </a:br>
            <a:r>
              <a:rPr lang="da-DK" baseline="0" dirty="0" smtClean="0"/>
              <a:t>og ikke lægge fingrene imellem.  </a:t>
            </a:r>
            <a:br>
              <a:rPr lang="da-DK" baseline="0" dirty="0" smtClean="0"/>
            </a:b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3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Jeg måtte lære at slå søm i, så de gik rent ind og ikke bøjede.</a:t>
            </a:r>
            <a:br>
              <a:rPr lang="da-DK" baseline="0" dirty="0" smtClean="0"/>
            </a:br>
            <a:r>
              <a:rPr lang="da-DK" baseline="0" dirty="0" smtClean="0"/>
              <a:t>Og et bøjet søm kan da rettes ud igen.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4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/>
            </a:r>
            <a:br>
              <a:rPr lang="da-DK" baseline="0" dirty="0" smtClean="0"/>
            </a:br>
            <a:r>
              <a:rPr lang="da-DK" baseline="0" dirty="0" smtClean="0"/>
              <a:t>Senere lærte jeg at banke sømmet lidt ind, </a:t>
            </a:r>
            <a:endParaRPr lang="da-DK" baseline="0" dirty="0" smtClean="0"/>
          </a:p>
          <a:p>
            <a:r>
              <a:rPr lang="da-DK" baseline="0" dirty="0" smtClean="0"/>
              <a:t>så </a:t>
            </a:r>
            <a:r>
              <a:rPr lang="da-DK" baseline="0" dirty="0" smtClean="0"/>
              <a:t>bøje det, og så </a:t>
            </a:r>
            <a:r>
              <a:rPr lang="da-DK" baseline="0" dirty="0" smtClean="0"/>
              <a:t>slå </a:t>
            </a:r>
            <a:r>
              <a:rPr lang="da-DK" baseline="0" dirty="0" smtClean="0"/>
              <a:t>det helt ind - så </a:t>
            </a:r>
            <a:endParaRPr lang="da-DK" baseline="0" dirty="0" smtClean="0"/>
          </a:p>
          <a:p>
            <a:r>
              <a:rPr lang="da-DK" baseline="0" dirty="0" smtClean="0"/>
              <a:t>det </a:t>
            </a:r>
            <a:r>
              <a:rPr lang="da-DK" baseline="0" dirty="0" smtClean="0"/>
              <a:t>krummede sig inde i træet </a:t>
            </a:r>
            <a:r>
              <a:rPr lang="da-DK" baseline="0" dirty="0" smtClean="0"/>
              <a:t> eller muren og </a:t>
            </a:r>
            <a:r>
              <a:rPr lang="da-DK" baseline="0" dirty="0" smtClean="0"/>
              <a:t>holdt bedre fast.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5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Jeg </a:t>
            </a:r>
            <a:r>
              <a:rPr lang="da-DK" baseline="0" dirty="0" smtClean="0"/>
              <a:t>lavede min første flyver - hentede bræddestumper fra Fogh i Lyngby. </a:t>
            </a:r>
            <a:br>
              <a:rPr lang="da-DK" baseline="0" dirty="0" smtClean="0"/>
            </a:br>
            <a:r>
              <a:rPr lang="da-DK" baseline="0" dirty="0" smtClean="0"/>
              <a:t>Vi børn snakkede om, at tømmerhandleren havde været frihedskæmper og modtaget våben,</a:t>
            </a:r>
            <a:br>
              <a:rPr lang="da-DK" baseline="0" dirty="0" smtClean="0"/>
            </a:br>
            <a:r>
              <a:rPr lang="da-DK" baseline="0" dirty="0" smtClean="0"/>
              <a:t>der blev kastet ned om natten af de engelske flyvere. </a:t>
            </a:r>
            <a:br>
              <a:rPr lang="da-DK" baseline="0" dirty="0" smtClean="0"/>
            </a:br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6</a:t>
            </a:fld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aseline="0" dirty="0" smtClean="0"/>
              <a:t>Som 5-årig kunne jeg ikke snitte en propel. </a:t>
            </a:r>
            <a:br>
              <a:rPr lang="da-DK" baseline="0" dirty="0" smtClean="0"/>
            </a:br>
            <a:r>
              <a:rPr lang="da-DK" baseline="0" dirty="0" smtClean="0"/>
              <a:t>Det der med at bruge en dolk var jo farligt, sagde de voksne.</a:t>
            </a:r>
            <a:br>
              <a:rPr lang="da-DK" baseline="0" dirty="0" smtClean="0"/>
            </a:br>
            <a:r>
              <a:rPr lang="da-DK" baseline="0" dirty="0" smtClean="0"/>
              <a:t>Men j</a:t>
            </a:r>
            <a:r>
              <a:rPr lang="da-DK" dirty="0" smtClean="0"/>
              <a:t>eg har snittet</a:t>
            </a:r>
            <a:r>
              <a:rPr lang="da-DK" baseline="0" dirty="0" smtClean="0"/>
              <a:t> propeller til mine børn, </a:t>
            </a:r>
            <a:br>
              <a:rPr lang="da-DK" baseline="0" dirty="0" smtClean="0"/>
            </a:br>
            <a:r>
              <a:rPr lang="da-DK" baseline="0" dirty="0" smtClean="0"/>
              <a:t>og nu har jeg også lavet en til mit barnebarn i Amerika.</a:t>
            </a:r>
          </a:p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7</a:t>
            </a:fld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Amalie er af den fingernemme slags. </a:t>
            </a:r>
            <a:br>
              <a:rPr lang="da-DK" dirty="0" smtClean="0"/>
            </a:br>
            <a:r>
              <a:rPr lang="da-DK" dirty="0" smtClean="0"/>
              <a:t>Hun er helt vild med at forme ting. </a:t>
            </a:r>
          </a:p>
          <a:p>
            <a:r>
              <a:rPr lang="da-DK" dirty="0" smtClean="0"/>
              <a:t>I baggrunden sidder hendes søster, </a:t>
            </a:r>
            <a:br>
              <a:rPr lang="da-DK" dirty="0" smtClean="0"/>
            </a:br>
            <a:r>
              <a:rPr lang="da-DK" dirty="0" smtClean="0"/>
              <a:t>der er mere til computer og mange ord.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8</a:t>
            </a:fld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Min kære kone tog eksamen i fransk søm,</a:t>
            </a:r>
          </a:p>
          <a:p>
            <a:r>
              <a:rPr lang="da-DK" dirty="0" smtClean="0"/>
              <a:t>Men fandt sine styrker udi</a:t>
            </a:r>
            <a:r>
              <a:rPr lang="da-DK" baseline="0" dirty="0" smtClean="0"/>
              <a:t> andre fag:</a:t>
            </a:r>
          </a:p>
          <a:p>
            <a:r>
              <a:rPr lang="da-DK" baseline="0" dirty="0" smtClean="0"/>
              <a:t>Dansk, matematik, snobrødsbagning og viden om fugle.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BE23-8D07-49DE-9E0B-2DCCB88B39C7}" type="slidenum">
              <a:rPr lang="da-DK" smtClean="0"/>
              <a:pPr/>
              <a:t>9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0334-2350-47C4-B2B8-B6ACBE046560}" type="datetimeFigureOut">
              <a:rPr lang="da-DK" smtClean="0"/>
              <a:pPr/>
              <a:t>16-03-2023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D3CA2-EE21-4E97-914E-82D053FD5B68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H fotos 1950er013.jpg"/>
          <p:cNvPicPr>
            <a:picLocks noChangeAspect="1"/>
          </p:cNvPicPr>
          <p:nvPr/>
        </p:nvPicPr>
        <p:blipFill>
          <a:blip r:embed="rId3" cstate="print"/>
          <a:srcRect l="172" b="8027"/>
          <a:stretch>
            <a:fillRect/>
          </a:stretch>
        </p:blipFill>
        <p:spPr>
          <a:xfrm>
            <a:off x="611560" y="0"/>
            <a:ext cx="7200800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043608" y="486916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3600" i="1" spc="17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”hvordan man slår </a:t>
            </a:r>
            <a:br>
              <a:rPr lang="da-DK" sz="3600" i="1" spc="17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a-DK" sz="3600" i="1" spc="17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brædder sammen” </a:t>
            </a:r>
            <a:r>
              <a:rPr lang="da-DK" sz="2000" i="1" dirty="0" smtClean="0">
                <a:solidFill>
                  <a:schemeClr val="bg1"/>
                </a:solidFill>
              </a:rPr>
              <a:t/>
            </a:r>
            <a:br>
              <a:rPr lang="da-DK" sz="2000" i="1" dirty="0" smtClean="0">
                <a:solidFill>
                  <a:schemeClr val="bg1"/>
                </a:solidFill>
              </a:rPr>
            </a:br>
            <a:r>
              <a:rPr lang="da-DK" sz="2000" i="1" dirty="0" smtClean="0">
                <a:solidFill>
                  <a:schemeClr val="bg1"/>
                </a:solidFill>
              </a:rPr>
              <a:t>             </a:t>
            </a:r>
            <a:r>
              <a:rPr lang="da-DK" sz="1600" dirty="0" smtClean="0">
                <a:solidFill>
                  <a:schemeClr val="bg1"/>
                </a:solidFill>
              </a:rPr>
              <a:t>Elias Ole Tetens Lund</a:t>
            </a:r>
            <a:endParaRPr lang="da-DK" sz="2000" dirty="0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ias\Documents\My Web Sites\kotel.dk\juulgaarden\masker\mask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</p:spPr>
      </p:pic>
      <p:pic>
        <p:nvPicPr>
          <p:cNvPr id="1027" name="Picture 3" descr="C:\Users\Elias\Documents\My Web Sites\kotel.dk\juulgaarden\masker\maske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2490" y="0"/>
            <a:ext cx="513151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tørrerafpå3.jpg"/>
          <p:cNvPicPr>
            <a:picLocks noChangeAspect="1"/>
          </p:cNvPicPr>
          <p:nvPr/>
        </p:nvPicPr>
        <p:blipFill>
          <a:blip r:embed="rId3" cstate="print"/>
          <a:srcRect l="1429" t="2857" b="6439"/>
          <a:stretch>
            <a:fillRect/>
          </a:stretch>
        </p:blipFill>
        <p:spPr>
          <a:xfrm>
            <a:off x="1259632" y="0"/>
            <a:ext cx="4968552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tafelli2.jpg"/>
          <p:cNvPicPr>
            <a:picLocks noChangeAspect="1"/>
          </p:cNvPicPr>
          <p:nvPr/>
        </p:nvPicPr>
        <p:blipFill>
          <a:blip r:embed="rId3" cstate="print"/>
          <a:srcRect t="4513" r="1340"/>
          <a:stretch>
            <a:fillRect/>
          </a:stretch>
        </p:blipFill>
        <p:spPr>
          <a:xfrm>
            <a:off x="2006244" y="0"/>
            <a:ext cx="530206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stafelli_griber.jpg"/>
          <p:cNvPicPr>
            <a:picLocks noChangeAspect="1"/>
          </p:cNvPicPr>
          <p:nvPr/>
        </p:nvPicPr>
        <p:blipFill>
          <a:blip r:embed="rId3" cstate="print"/>
          <a:srcRect t="8839" r="4865" b="475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tafelli-fug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1668" y="0"/>
            <a:ext cx="5300663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brændttræ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1603" y="0"/>
            <a:ext cx="4080793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P903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805" y="7993"/>
            <a:ext cx="4190390" cy="6842014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oemm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0019" y="0"/>
            <a:ext cx="5103962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P903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havehus_tagaab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6982" y="0"/>
            <a:ext cx="5810036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braedder.jpg"/>
          <p:cNvPicPr>
            <a:picLocks noChangeAspect="1"/>
          </p:cNvPicPr>
          <p:nvPr/>
        </p:nvPicPr>
        <p:blipFill>
          <a:blip r:embed="rId3" cstate="print"/>
          <a:srcRect t="5905" b="5957"/>
          <a:stretch>
            <a:fillRect/>
          </a:stretch>
        </p:blipFill>
        <p:spPr>
          <a:xfrm>
            <a:off x="251520" y="0"/>
            <a:ext cx="889248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1475656" y="1124744"/>
            <a:ext cx="626469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a-DK" sz="5400" dirty="0" smtClean="0">
                <a:solidFill>
                  <a:schemeClr val="bg1">
                    <a:lumMod val="85000"/>
                  </a:schemeClr>
                </a:solidFill>
              </a:rPr>
              <a:t>Til eftertanke og undren over at ”søm” og ”søm”</a:t>
            </a:r>
          </a:p>
          <a:p>
            <a:pPr lvl="1"/>
            <a:r>
              <a:rPr lang="da-DK" sz="5400" dirty="0" smtClean="0">
                <a:solidFill>
                  <a:schemeClr val="bg1">
                    <a:lumMod val="85000"/>
                  </a:schemeClr>
                </a:solidFill>
              </a:rPr>
              <a:t>er flere ting</a:t>
            </a:r>
            <a:br>
              <a:rPr lang="da-DK" sz="5400" dirty="0" smtClean="0">
                <a:solidFill>
                  <a:schemeClr val="bg1">
                    <a:lumMod val="85000"/>
                  </a:schemeClr>
                </a:solidFill>
              </a:rPr>
            </a:br>
            <a:endParaRPr lang="da-DK" sz="5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da-DK" sz="2800" dirty="0" smtClean="0">
                <a:solidFill>
                  <a:schemeClr val="bg1">
                    <a:lumMod val="85000"/>
                  </a:schemeClr>
                </a:solidFill>
              </a:rPr>
              <a:t>Mvh. Elias Tetens Lund</a:t>
            </a:r>
            <a:endParaRPr lang="da-DK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min-barbar.jpg"/>
          <p:cNvPicPr>
            <a:picLocks noChangeAspect="1"/>
          </p:cNvPicPr>
          <p:nvPr/>
        </p:nvPicPr>
        <p:blipFill>
          <a:blip r:embed="rId3" cstate="print"/>
          <a:srcRect t="16852" r="1114"/>
          <a:stretch>
            <a:fillRect/>
          </a:stretch>
        </p:blipFill>
        <p:spPr>
          <a:xfrm>
            <a:off x="395536" y="0"/>
            <a:ext cx="8316416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aeve soem001.jpg"/>
          <p:cNvPicPr>
            <a:picLocks noChangeAspect="1"/>
          </p:cNvPicPr>
          <p:nvPr/>
        </p:nvPicPr>
        <p:blipFill>
          <a:blip r:embed="rId3" cstate="print"/>
          <a:srcRect l="672" t="4197" r="1024" b="4549"/>
          <a:stretch>
            <a:fillRect/>
          </a:stretch>
        </p:blipFill>
        <p:spPr>
          <a:xfrm>
            <a:off x="1115616" y="0"/>
            <a:ext cx="6912768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bøjesø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10534">
            <a:off x="1997735" y="566024"/>
            <a:ext cx="5103463" cy="5668422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Baltazar_flyv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Baltazar_flyver3.jpg"/>
          <p:cNvPicPr>
            <a:picLocks noChangeAspect="1"/>
          </p:cNvPicPr>
          <p:nvPr/>
        </p:nvPicPr>
        <p:blipFill>
          <a:blip r:embed="rId3" cstate="print"/>
          <a:srcRect r="-42" b="13904"/>
          <a:stretch>
            <a:fillRect/>
          </a:stretch>
        </p:blipFill>
        <p:spPr>
          <a:xfrm>
            <a:off x="1547664" y="0"/>
            <a:ext cx="5976664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etalværksted_amal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4"/>
            <a:ext cx="9144000" cy="6855712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fransk_sø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2682" y="0"/>
            <a:ext cx="4538635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381</Words>
  <Application>Microsoft Office PowerPoint</Application>
  <PresentationFormat>Skærmshow (4:3)</PresentationFormat>
  <Paragraphs>71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20</vt:i4>
      </vt:variant>
    </vt:vector>
  </HeadingPairs>
  <TitlesOfParts>
    <vt:vector size="21" baseType="lpstr">
      <vt:lpstr>Kontortema</vt:lpstr>
      <vt:lpstr>Dias nummer 1</vt:lpstr>
      <vt:lpstr>Dias nummer 2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  <vt:lpstr>Dias nummer 12</vt:lpstr>
      <vt:lpstr>Dias nummer 13</vt:lpstr>
      <vt:lpstr>Dias nummer 14</vt:lpstr>
      <vt:lpstr>Dias nummer 15</vt:lpstr>
      <vt:lpstr>Dias nummer 16</vt:lpstr>
      <vt:lpstr>Dias nummer 17</vt:lpstr>
      <vt:lpstr>Dias nummer 18</vt:lpstr>
      <vt:lpstr>Dias nummer 19</vt:lpstr>
      <vt:lpstr>Dias nummer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Elias</dc:creator>
  <cp:lastModifiedBy>Elias</cp:lastModifiedBy>
  <cp:revision>98</cp:revision>
  <dcterms:created xsi:type="dcterms:W3CDTF">2014-09-14T15:36:15Z</dcterms:created>
  <dcterms:modified xsi:type="dcterms:W3CDTF">2023-03-16T10:30:12Z</dcterms:modified>
</cp:coreProperties>
</file>