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69" r:id="rId5"/>
    <p:sldId id="280" r:id="rId6"/>
    <p:sldId id="276" r:id="rId7"/>
    <p:sldId id="277" r:id="rId8"/>
    <p:sldId id="282" r:id="rId9"/>
    <p:sldId id="275" r:id="rId10"/>
    <p:sldId id="273" r:id="rId11"/>
    <p:sldId id="286" r:id="rId12"/>
    <p:sldId id="268" r:id="rId13"/>
    <p:sldId id="287" r:id="rId14"/>
    <p:sldId id="285" r:id="rId15"/>
    <p:sldId id="264" r:id="rId16"/>
    <p:sldId id="266" r:id="rId17"/>
    <p:sldId id="289" r:id="rId18"/>
    <p:sldId id="288" r:id="rId19"/>
    <p:sldId id="290" r:id="rId20"/>
    <p:sldId id="281" r:id="rId2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440" autoAdjust="0"/>
  </p:normalViewPr>
  <p:slideViewPr>
    <p:cSldViewPr>
      <p:cViewPr varScale="1">
        <p:scale>
          <a:sx n="61" d="100"/>
          <a:sy n="61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7B944-2783-41B8-8CFD-637FACF0E84B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11A3E-AC37-4504-AB1D-D25A013F74C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Da jeg var dreng på sommerferie på Holmslands Klit</a:t>
            </a:r>
            <a:r>
              <a:rPr lang="da-DK" baseline="0" dirty="0" smtClean="0"/>
              <a:t> var der langt til al ting. </a:t>
            </a:r>
          </a:p>
          <a:p>
            <a:r>
              <a:rPr lang="da-DK" baseline="0" dirty="0" smtClean="0"/>
              <a:t>Skulle vi have gæster, så kom de altid nord fra, og når vi kunne se en støvsky</a:t>
            </a:r>
          </a:p>
          <a:p>
            <a:r>
              <a:rPr lang="da-DK" baseline="0" dirty="0" smtClean="0"/>
              <a:t>langt mod nord, så gik min mor i gang med at tænde for primusapparatet og </a:t>
            </a:r>
            <a:br>
              <a:rPr lang="da-DK" baseline="0" dirty="0" smtClean="0"/>
            </a:br>
            <a:r>
              <a:rPr lang="da-DK" baseline="0" dirty="0" smtClean="0"/>
              <a:t>sætte  vand over til kaffe.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Jeg møder en</a:t>
            </a:r>
            <a:r>
              <a:rPr lang="da-DK" baseline="0" dirty="0" smtClean="0"/>
              <a:t> mand</a:t>
            </a:r>
            <a:r>
              <a:rPr lang="da-DK" dirty="0" smtClean="0"/>
              <a:t>, der inviterer mig indenfor i Lantana.</a:t>
            </a:r>
          </a:p>
          <a:p>
            <a:r>
              <a:rPr lang="da-DK" dirty="0" smtClean="0"/>
              <a:t>Her sidder havfiskere, der er gået i land og har lagt op. </a:t>
            </a:r>
            <a:br>
              <a:rPr lang="da-DK" dirty="0" smtClean="0"/>
            </a:br>
            <a:r>
              <a:rPr lang="da-DK" dirty="0" smtClean="0"/>
              <a:t>Jeg så med sikkerhed, at de spillede kort, da jeg kiggede</a:t>
            </a:r>
            <a:r>
              <a:rPr lang="da-DK" baseline="0" dirty="0" smtClean="0"/>
              <a:t> ind. </a:t>
            </a:r>
          </a:p>
          <a:p>
            <a:r>
              <a:rPr lang="da-DK" baseline="0" dirty="0" smtClean="0"/>
              <a:t>Så spørger jeg, om jeg må fotografere dem. Det må jeg godt. </a:t>
            </a:r>
          </a:p>
          <a:p>
            <a:r>
              <a:rPr lang="da-DK" baseline="0" dirty="0" smtClean="0"/>
              <a:t>Men vips, væk var kortene. Ingen skulle se dem spille kort.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10</a:t>
            </a:fld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 lokale keramiker arbejder året rundt.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Værksted og butik i samme rum. Virkelig fine ting laver hun.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 sir: Prøv at gå ud på havnen og kig efter skippere, der står ved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deres splinternye stålkuttere i millionklassen.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11</a:t>
            </a:fld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Jeg går ud og spørger. </a:t>
            </a:r>
            <a:r>
              <a:rPr lang="da-DK" dirty="0" smtClean="0"/>
              <a:t>Her er Preben,</a:t>
            </a:r>
            <a:r>
              <a:rPr lang="da-DK" baseline="0" dirty="0" smtClean="0"/>
              <a:t> </a:t>
            </a:r>
            <a:r>
              <a:rPr lang="da-DK" baseline="0" dirty="0" smtClean="0"/>
              <a:t>skipper </a:t>
            </a:r>
            <a:r>
              <a:rPr lang="da-DK" baseline="0" dirty="0" smtClean="0"/>
              <a:t>på </a:t>
            </a:r>
            <a:r>
              <a:rPr lang="da-DK" baseline="0" dirty="0" smtClean="0"/>
              <a:t>Christina.</a:t>
            </a:r>
            <a:endParaRPr lang="da-DK" baseline="0" dirty="0" smtClean="0"/>
          </a:p>
          <a:p>
            <a:r>
              <a:rPr lang="da-DK" baseline="0" dirty="0" smtClean="0"/>
              <a:t>Den er fra 1960 og skal bygges om og fornyes. Jeg spørger ham, om </a:t>
            </a:r>
          </a:p>
          <a:p>
            <a:r>
              <a:rPr lang="da-DK" baseline="0" dirty="0" smtClean="0"/>
              <a:t>han kan vise mig den nyeste kutter i havnen. Jo, Jens Frich er skipper </a:t>
            </a:r>
          </a:p>
          <a:p>
            <a:r>
              <a:rPr lang="da-DK" baseline="0" dirty="0" smtClean="0"/>
              <a:t>på en af de nyeste fiskerbåde bygget på Vestværftet.  Jeg når ikke</a:t>
            </a:r>
          </a:p>
          <a:p>
            <a:r>
              <a:rPr lang="da-DK" baseline="0" dirty="0" smtClean="0"/>
              <a:t>At få fat på ham, men jeg møder folkene på Vestværftet.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12</a:t>
            </a:fld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 går videre for at finde de nye stolte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skippere.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lykkes ikke, men Nikolai  her fortæller, at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Vestværftet monterer og færdiggør skibe bygget i Polen.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 er det tre ens skibe til Killybegs på Irlands nordvestligste kyst.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13</a:t>
            </a:fld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Dette monsterskib 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praler med sine mange kræfter, og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imponerende søjler, kraner og landingspladsen for helikoptere.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alt sammen handler om, at den lille fiskerby måske vil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blive base for offshore service i Nordsøen.	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14</a:t>
            </a:fld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Turistauktion</a:t>
            </a:r>
            <a:r>
              <a:rPr lang="da-DK" baseline="0" dirty="0" smtClean="0"/>
              <a:t> – stod der tidligere på store plakater, men nu er korrektheden også nået til Jyllands vestkyst. </a:t>
            </a:r>
          </a:p>
          <a:p>
            <a:r>
              <a:rPr lang="da-DK" dirty="0" smtClean="0"/>
              <a:t>Klittens Borgerforening leverer arbejdskraft.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15</a:t>
            </a:fld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ikke tvivl om, at folkene der ude på Klitten er om sig.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bliver handlet – stort og småt. Glaskugler fra fortidens fiskegarn.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Flere hundrede kroner går de for hos kræmmeren.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16</a:t>
            </a:fld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Fisk</a:t>
            </a:r>
            <a:r>
              <a:rPr lang="da-DK" baseline="0" dirty="0" smtClean="0"/>
              <a:t> er den helt store handelsvare. På Røgeriet møder jeg svenske, </a:t>
            </a:r>
          </a:p>
          <a:p>
            <a:r>
              <a:rPr lang="da-DK" baseline="0" dirty="0" smtClean="0"/>
              <a:t>hollandske, tyske, danske og norske tungemål foran glasdisken.</a:t>
            </a:r>
          </a:p>
          <a:p>
            <a:r>
              <a:rPr lang="da-DK" baseline="0" dirty="0" smtClean="0"/>
              <a:t>Hellefisk og torsk, rødspætter og krabbeklør, røgede og ferske,</a:t>
            </a:r>
          </a:p>
          <a:p>
            <a:r>
              <a:rPr lang="da-DK" baseline="0" dirty="0" smtClean="0"/>
              <a:t>færdigretter og  alt, hvad hjertet kan begære.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17</a:t>
            </a:fld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Tyskerhavn hedder stedet.</a:t>
            </a:r>
            <a:endParaRPr lang="da-DK" baseline="0" dirty="0" smtClean="0"/>
          </a:p>
          <a:p>
            <a:r>
              <a:rPr lang="da-DK" baseline="0" dirty="0" smtClean="0"/>
              <a:t>Her ude på Klitten er der drømme om fritiden som </a:t>
            </a:r>
            <a:br>
              <a:rPr lang="da-DK" baseline="0" dirty="0" smtClean="0"/>
            </a:br>
            <a:r>
              <a:rPr lang="da-DK" baseline="0" dirty="0" smtClean="0"/>
              <a:t>den var, før fritid var noget, der eksisterede.</a:t>
            </a:r>
          </a:p>
          <a:p>
            <a:r>
              <a:rPr lang="da-DK" baseline="0" dirty="0" smtClean="0"/>
              <a:t>Forfaldne skure bliver sat i stand til morgendagens drømmere. </a:t>
            </a:r>
          </a:p>
          <a:p>
            <a:r>
              <a:rPr lang="da-DK" baseline="0" dirty="0" smtClean="0"/>
              <a:t>Pyramider af bundgarnspæle er faste pejlemærker.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18</a:t>
            </a:fld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Den tyske besættelse af Danmark satte sig tydelige spor.</a:t>
            </a:r>
          </a:p>
          <a:p>
            <a:r>
              <a:rPr lang="da-DK" baseline="0" dirty="0" smtClean="0"/>
              <a:t>Betonbunkers dukker ud af klitterne langs kysten og inde i</a:t>
            </a:r>
          </a:p>
          <a:p>
            <a:r>
              <a:rPr lang="da-DK" baseline="0" dirty="0" smtClean="0"/>
              <a:t>klitternes bagland. General Von Hanneken forberedte sig på </a:t>
            </a:r>
            <a:br>
              <a:rPr lang="da-DK" baseline="0" dirty="0" smtClean="0"/>
            </a:br>
            <a:r>
              <a:rPr lang="da-DK" baseline="0" dirty="0" smtClean="0"/>
              <a:t>en allieret landgang. Engelske flyvere fløj hen over disse</a:t>
            </a:r>
          </a:p>
          <a:p>
            <a:r>
              <a:rPr lang="da-DK" baseline="0" dirty="0" smtClean="0"/>
              <a:t>fæstningsværker på vej til bombningen af Gestapos højborg  Shellhuset.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19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Der var øde og tomt,</a:t>
            </a:r>
            <a:r>
              <a:rPr lang="da-DK" baseline="0" dirty="0" smtClean="0"/>
              <a:t> der ved foden af fyrtårnet i Lyngvig.</a:t>
            </a:r>
          </a:p>
          <a:p>
            <a:r>
              <a:rPr lang="da-DK" baseline="0" dirty="0" smtClean="0"/>
              <a:t>Solen stod op og solen gik ned, og dagene var lange. </a:t>
            </a:r>
          </a:p>
          <a:p>
            <a:r>
              <a:rPr lang="da-DK" baseline="0" dirty="0" smtClean="0"/>
              <a:t>Naturen var 360 grader rundt omkring mig, og det kunne tage mange timer</a:t>
            </a:r>
          </a:p>
          <a:p>
            <a:r>
              <a:rPr lang="da-DK" baseline="0" dirty="0" smtClean="0"/>
              <a:t>at gå ned til havet og tilbage igen med mine korte ben. En dreng fra byen</a:t>
            </a:r>
            <a:br>
              <a:rPr lang="da-DK" baseline="0" dirty="0" smtClean="0"/>
            </a:br>
            <a:r>
              <a:rPr lang="da-DK" baseline="0" dirty="0" smtClean="0"/>
              <a:t>kunne sove flere døgn ved mødet med blæsten og skyerne og solen der ude.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helt ude i klitterne er det øde, og du er overladt til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regnspovens melankolske fløjten, til lyngen og insekterne.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Blæstens evindelige 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rusken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marehalmens geometriske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tegninger i sandet giver dig en tanke om livet og døden.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Fyret i Lyngvig var det sidste store tårn, der blev bygget ved Jyllands vestkyst</a:t>
            </a:r>
            <a:r>
              <a:rPr lang="da-DK" baseline="0" dirty="0" smtClean="0"/>
              <a:t> </a:t>
            </a:r>
            <a:r>
              <a:rPr lang="da-DK" dirty="0" smtClean="0"/>
              <a:t>for at sikre </a:t>
            </a:r>
          </a:p>
          <a:p>
            <a:r>
              <a:rPr lang="da-DK" dirty="0" smtClean="0"/>
              <a:t>søfolk mod forlis og tidlig død. Den</a:t>
            </a:r>
            <a:r>
              <a:rPr lang="da-DK" baseline="0" dirty="0" smtClean="0"/>
              <a:t> gang jeg var dreng kunne jeg tage turen op i tårnet </a:t>
            </a:r>
          </a:p>
          <a:p>
            <a:r>
              <a:rPr lang="da-DK" baseline="0" dirty="0" smtClean="0"/>
              <a:t>i hælene på fyrassistenterne uden at skulle betale penge. I dag skåner jeg mine ømme</a:t>
            </a:r>
          </a:p>
          <a:p>
            <a:r>
              <a:rPr lang="da-DK" baseline="0" dirty="0" smtClean="0"/>
              <a:t>knæ mod turen op – og min lomme mod de 40 kroner i entre, som det koster i dag.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 Havet i vest møder Fjorden med vandet fra de store vestjyske åer,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gravede man en åbning, og vandmasserne rev et kæmpe hul i Klitten. 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Sluserne måtte bygges for at hindre en naturkatastrofe. Den gang i 1931</a:t>
            </a:r>
            <a:b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kunne man ikke forestille sig, hvilken attraktion det skulle blive. </a:t>
            </a:r>
            <a:endParaRPr lang="da-DK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Afvandingsslusen</a:t>
            </a:r>
            <a:r>
              <a:rPr lang="da-DK" baseline="0" dirty="0" smtClean="0"/>
              <a:t> er et af turisternes foretrukne steder i Hvide Sande. </a:t>
            </a:r>
          </a:p>
          <a:p>
            <a:r>
              <a:rPr lang="da-DK" baseline="0" dirty="0" smtClean="0"/>
              <a:t>Her drømmes om de store fangster af rødspætter og skrubber. </a:t>
            </a:r>
          </a:p>
          <a:p>
            <a:r>
              <a:rPr lang="da-DK" baseline="0" dirty="0" smtClean="0"/>
              <a:t>Her sætter fædre agn på krog og lærer sønner at kaste med stang.</a:t>
            </a:r>
          </a:p>
          <a:p>
            <a:r>
              <a:rPr lang="da-DK" baseline="0" dirty="0" smtClean="0"/>
              <a:t>Sæler går ind og deltager lystigt i festlighederne.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5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Solen sender sine gavmilde stråler ned over Ringkøbing Fjord.</a:t>
            </a:r>
          </a:p>
          <a:p>
            <a:r>
              <a:rPr lang="da-DK" baseline="0" dirty="0" smtClean="0"/>
              <a:t>Men det altid hvileløse samfund planlægger, hvordan det kan vride </a:t>
            </a:r>
          </a:p>
          <a:p>
            <a:r>
              <a:rPr lang="da-DK" baseline="0" dirty="0" smtClean="0"/>
              <a:t>energi ud af naturens åh-så-planløse kasten rundt med sol og vind. </a:t>
            </a:r>
          </a:p>
          <a:p>
            <a:r>
              <a:rPr lang="da-DK" dirty="0" smtClean="0"/>
              <a:t>I dag udnyttes områder bag slusen til soldyrkning.</a:t>
            </a:r>
            <a:r>
              <a:rPr lang="da-DK" baseline="0" dirty="0" smtClean="0"/>
              <a:t> </a:t>
            </a:r>
            <a:br>
              <a:rPr lang="da-DK" baseline="0" dirty="0" smtClean="0"/>
            </a:br>
            <a:r>
              <a:rPr lang="da-DK" baseline="0" dirty="0" smtClean="0"/>
              <a:t>Elektroniske marker – hvor der tidligere blev tørret fisk.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6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 jættestore møller. På kanten af landjorden. Skulpturer, der lader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 og skygge smyge sig om deres kroppe.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 meter til vingespidserne, når de i splitsekunder skærer skyerne i strimler.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Sender strøm nok til byen og sommerhusene mod nord og mod syd.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Rådyrene kommer tæt på vore huse, de opfostrer deres kid og </a:t>
            </a:r>
            <a:br>
              <a:rPr lang="da-DK" dirty="0" smtClean="0"/>
            </a:br>
            <a:r>
              <a:rPr lang="da-DK" dirty="0" smtClean="0"/>
              <a:t>de spiser af vore rugosa-roser. Disse dyr er virkelige feinschmekkere. </a:t>
            </a:r>
          </a:p>
          <a:p>
            <a:r>
              <a:rPr lang="da-DK" dirty="0" smtClean="0"/>
              <a:t>De har også en elegance, der sætter vores menneskelige uro i stå.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 Tyskerhavn på fjordsiden findes en hel landsby af redskabsskure for fiskerne.</a:t>
            </a:r>
          </a:p>
          <a:p>
            <a:r>
              <a:rPr lang="da-DK" dirty="0" smtClean="0"/>
              <a:t>De forfaldt, men i de seneste år er de renoveret og lejes ud som fritidshuse.</a:t>
            </a:r>
          </a:p>
          <a:p>
            <a:r>
              <a:rPr lang="da-DK" dirty="0" smtClean="0"/>
              <a:t>Hvert år inviteres billedkunstnere til en</a:t>
            </a:r>
            <a:r>
              <a:rPr lang="da-DK" baseline="0" dirty="0" smtClean="0"/>
              <a:t> festival, hvor husene bliver værksteder for dem.</a:t>
            </a: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11A3E-AC37-4504-AB1D-D25A013F74CB}" type="slidenum">
              <a:rPr lang="da-DK" smtClean="0"/>
              <a:pPr/>
              <a:t>9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EAD39-C455-47C6-9D1A-3E4DBF728226}" type="datetimeFigureOut">
              <a:rPr lang="da-DK" smtClean="0"/>
              <a:pPr/>
              <a:t>04-10-2015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FA966-1034-4FAC-8A33-45A51A79BCF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AM_1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/>
          <a:lstStyle/>
          <a:p>
            <a:r>
              <a:rPr lang="da-DK" dirty="0" smtClean="0">
                <a:solidFill>
                  <a:schemeClr val="bg2">
                    <a:lumMod val="50000"/>
                  </a:schemeClr>
                </a:solidFill>
              </a:rPr>
              <a:t>Rapport fra Ødemarken</a:t>
            </a:r>
            <a:endParaRPr lang="da-DK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123728" y="4653136"/>
            <a:ext cx="5328592" cy="1343000"/>
          </a:xfrm>
        </p:spPr>
        <p:txBody>
          <a:bodyPr>
            <a:normAutofit/>
          </a:bodyPr>
          <a:lstStyle/>
          <a:p>
            <a:pPr algn="r"/>
            <a:r>
              <a:rPr lang="da-DK" sz="1800" dirty="0" smtClean="0">
                <a:solidFill>
                  <a:schemeClr val="bg2">
                    <a:lumMod val="25000"/>
                  </a:schemeClr>
                </a:solidFill>
              </a:rPr>
              <a:t>Fotos og tale:</a:t>
            </a:r>
          </a:p>
          <a:p>
            <a:pPr algn="r"/>
            <a:r>
              <a:rPr lang="da-DK" sz="1800" dirty="0" smtClean="0">
                <a:solidFill>
                  <a:schemeClr val="bg2">
                    <a:lumMod val="25000"/>
                  </a:schemeClr>
                </a:solidFill>
              </a:rPr>
              <a:t>Elias Ole Tetens Lund</a:t>
            </a:r>
            <a:endParaRPr lang="da-DK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as\Documents\My Web Sites\kotel.dk\pechakucha\Rapport_oedemarken\SAM_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15984" cy="67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AM_1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ias\Documents\My Web Sites\kotel.dk\pechakucha\Rapport_oedemarken\SAM_1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lias\Documents\My Web Sites\kotel.dk\pechakucha\Rapport_oedemarken\SAM_1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ias\Pictures\2013\FOTOS JULI-AUG 2013\P714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64" y="0"/>
            <a:ext cx="91653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801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as\Desktop\Rapport fra ødemarken\oppefra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P703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as\Desktop\Rapport fra ødemarken\SAM_1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663440" cy="3497580"/>
          </a:xfrm>
          <a:prstGeom prst="rect">
            <a:avLst/>
          </a:prstGeom>
          <a:noFill/>
        </p:spPr>
      </p:pic>
      <p:pic>
        <p:nvPicPr>
          <p:cNvPr id="3075" name="Picture 3" descr="C:\Users\Elias\Desktop\Rapport fra ødemarken\SAM_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AM_14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ias\Documents\My Web Sites\kotel.dk\pechakucha\Rapport_oedemarken\P626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64" y="0"/>
            <a:ext cx="91653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AM_1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736</Words>
  <Application>Microsoft Office PowerPoint</Application>
  <PresentationFormat>Skærmshow (4:3)</PresentationFormat>
  <Paragraphs>89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20</vt:i4>
      </vt:variant>
    </vt:vector>
  </HeadingPairs>
  <TitlesOfParts>
    <vt:vector size="21" baseType="lpstr">
      <vt:lpstr>Kontortema</vt:lpstr>
      <vt:lpstr>Rapport fra Ødemarken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Dias nummer 12</vt:lpstr>
      <vt:lpstr>Dias nummer 13</vt:lpstr>
      <vt:lpstr>Dias nummer 14</vt:lpstr>
      <vt:lpstr>Dias nummer 15</vt:lpstr>
      <vt:lpstr>Dias nummer 16</vt:lpstr>
      <vt:lpstr>Dias nummer 17</vt:lpstr>
      <vt:lpstr>Dias nummer 18</vt:lpstr>
      <vt:lpstr>Dias nummer 19</vt:lpstr>
      <vt:lpstr>Dias nummer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fra Ødemarken</dc:title>
  <dc:creator>Elias</dc:creator>
  <cp:lastModifiedBy>Elias</cp:lastModifiedBy>
  <cp:revision>66</cp:revision>
  <dcterms:created xsi:type="dcterms:W3CDTF">2015-07-28T19:06:02Z</dcterms:created>
  <dcterms:modified xsi:type="dcterms:W3CDTF">2015-10-04T12:20:38Z</dcterms:modified>
</cp:coreProperties>
</file>