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1" r:id="rId2"/>
    <p:sldId id="292" r:id="rId3"/>
    <p:sldId id="256" r:id="rId4"/>
    <p:sldId id="293" r:id="rId5"/>
    <p:sldId id="257" r:id="rId6"/>
    <p:sldId id="294" r:id="rId7"/>
    <p:sldId id="283" r:id="rId8"/>
    <p:sldId id="295" r:id="rId9"/>
    <p:sldId id="259" r:id="rId10"/>
    <p:sldId id="296" r:id="rId11"/>
    <p:sldId id="284" r:id="rId12"/>
    <p:sldId id="297" r:id="rId13"/>
    <p:sldId id="260" r:id="rId14"/>
    <p:sldId id="298" r:id="rId15"/>
    <p:sldId id="282" r:id="rId16"/>
    <p:sldId id="299" r:id="rId17"/>
    <p:sldId id="266" r:id="rId18"/>
    <p:sldId id="300" r:id="rId19"/>
    <p:sldId id="263" r:id="rId20"/>
    <p:sldId id="301" r:id="rId21"/>
    <p:sldId id="287" r:id="rId22"/>
    <p:sldId id="302" r:id="rId23"/>
    <p:sldId id="271" r:id="rId24"/>
    <p:sldId id="303" r:id="rId25"/>
    <p:sldId id="285" r:id="rId26"/>
    <p:sldId id="304" r:id="rId27"/>
    <p:sldId id="288" r:id="rId28"/>
    <p:sldId id="305" r:id="rId29"/>
    <p:sldId id="274" r:id="rId30"/>
    <p:sldId id="306" r:id="rId31"/>
    <p:sldId id="275" r:id="rId32"/>
    <p:sldId id="307" r:id="rId33"/>
    <p:sldId id="276" r:id="rId34"/>
    <p:sldId id="308" r:id="rId35"/>
    <p:sldId id="289" r:id="rId36"/>
    <p:sldId id="309" r:id="rId37"/>
    <p:sldId id="290" r:id="rId38"/>
    <p:sldId id="310" r:id="rId39"/>
    <p:sldId id="278" r:id="rId40"/>
    <p:sldId id="311" r:id="rId41"/>
    <p:sldId id="277" r:id="rId42"/>
    <p:sldId id="312" r:id="rId4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70" d="100"/>
          <a:sy n="70" d="100"/>
        </p:scale>
        <p:origin x="-81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34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9D695-1064-470E-95C1-218EFF63F56E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47F94-CB9A-4746-BA5F-2D339E6D1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6EAB0-A28A-4793-AFE0-AB14439D7F7A}" type="datetimeFigureOut">
              <a:rPr lang="da-DK" smtClean="0"/>
              <a:pPr/>
              <a:t>13-05-2014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0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971600" y="1412776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95000"/>
                  </a:schemeClr>
                </a:solidFill>
              </a:rPr>
              <a:t>Dear 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</a:rPr>
              <a:t>Mellow</a:t>
            </a:r>
            <a:endParaRPr lang="da-DK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I  send you a serie of my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pictures. They are together with some short texts. 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Some of them you already knows, others may be new to you. </a:t>
            </a:r>
          </a:p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Thank you for housing us last month. </a:t>
            </a:r>
            <a:b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Give hugs and kisses to Thøger and Baltazar</a:t>
            </a:r>
            <a:b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  from  Elias</a:t>
            </a:r>
            <a:endParaRPr lang="da-DK" i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a-DK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8" name="Billede 7" descr="self3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484784"/>
            <a:ext cx="2940590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789040"/>
            <a:ext cx="83164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arrows of light combine the fine leaves of the mesquites, 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shadows on the wall, it is afternoon.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Water-melons must offer life to bowls of delicious salads.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heat of the day lowers the speed you move around..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ias\Dropbox\Tucson_april2014\P1011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65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317329"/>
            <a:ext cx="70567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mountains guard the city in respectful distance.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Rich houses occupy the slopes.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military airport covers central areas.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People work there discharging goods for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wars on other continents.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ias\Documents\My Web Sites\kotel.dk\malerier\tucson\tu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4554682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273951"/>
            <a:ext cx="70567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Adobe-houses in the old Mexican neighborhood.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Walls of unburned clay and mud.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Ceilings made from saguaros’ sticks.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Colors reflect the sharp light 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make the neighboring ones float. 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as\Documents\FAMILIE THØGER &amp; MELLOW\2011\Tucson-dec2011\mappe3\P105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11738" cy="6454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356992"/>
            <a:ext cx="7056784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musician sends flames of liberating scratches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into the wood. My oilbars are getting soft in the heat.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palette knife dances: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squeezes color into the veins.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dead volcano is reborn and throw stones and fire.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lias\Documents\My Web Sites\kotel.dk\malerier\tucson\tu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000" y="108000"/>
            <a:ext cx="4307332" cy="6600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356992"/>
            <a:ext cx="7056784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scene changes to the heath of Western Jutland.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Ocean and wind waste away vegetation.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Lyme grass draws circles in the sand.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Flowers of the heather turn grey.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wind forms barkans in the dunes.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Elias\Pictures\BILLEDER-FOTOS\klitten\klitten-april04\P403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3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429000"/>
            <a:ext cx="7056784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From Denmark to Tucson Arizona. 24 hours.</a:t>
            </a:r>
            <a:b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After sitting I must move around.</a:t>
            </a:r>
            <a:b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I cut some boards in pieces and start drawing on them.</a:t>
            </a: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Then come the colors. A tiny collection.</a:t>
            </a: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Here they come as a palisade on parade.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749377"/>
            <a:ext cx="7056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All I have learned about perspective. 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I may hide all that stuff in trashcans.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Other methods must be found to catch this landscape.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Lines and forms change as rapid as light.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Documents\Pecha Kucha\klitbille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84976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4005064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colors here I have chained to an idea of this landscape ...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I stick to them, I declare my loyalty to them.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- strictly connected to these sloping lines …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unwillingness of this landscape have I ruled by squares.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ias\Documents\My Web Sites\kotel.dk\malerier\2012\lyngv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84976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501008"/>
            <a:ext cx="7920880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ocean is out there behind the dunes, roaring. 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noise from the world may be all the same 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It will disappear in competition with the sound of the ocean.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Escape from the plague … empty your mind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- but gateways will be closed.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as\Documents\My Web Sites\kotel.dk\malerier\2012\porten-havet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043608" y="116632"/>
            <a:ext cx="7104888" cy="6628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2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813274"/>
            <a:ext cx="79208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flat moor named Monnet - 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shining waters form mystical figures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Like mirages from maps of distant planets. 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Young cattle munch. 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Clouds are ascending.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Birds’ screams over your head. You must leave this place.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ias\Pictures\BILLEDER-FOTOS\Monnet 2008\P701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3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933056"/>
            <a:ext cx="7920880" cy="22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rough canvas accept all that I give it.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i="1" dirty="0" smtClean="0">
                <a:solidFill>
                  <a:schemeClr val="bg1">
                    <a:lumMod val="95000"/>
                  </a:schemeClr>
                </a:solidFill>
              </a:rPr>
              <a:t>The low horizon. The green soil. 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squares. The ovals.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There are clouds ascending, rebellious they are!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I cannot know what will happen the next moment.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ias\Documents\My Web Sites\kotel.dk\malerier\2013\kelp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484" t="2595" r="863" b="939"/>
          <a:stretch>
            <a:fillRect/>
          </a:stretch>
        </p:blipFill>
        <p:spPr bwMode="auto">
          <a:xfrm>
            <a:off x="1602797" y="279723"/>
            <a:ext cx="6010414" cy="6370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tucheg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741265"/>
            <a:ext cx="79208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Something struggles. A human shape -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angry expression –  is hiding over there.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Slender tracks from the brush, red and blue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search for miracles.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Earthenware from creation … split up in pieces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fragments fill the air and dive. 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lias\Documents\My Web Sites\kotel.dk\malerier\2013\kelp2.jpg"/>
          <p:cNvPicPr>
            <a:picLocks noChangeAspect="1" noChangeArrowheads="1"/>
          </p:cNvPicPr>
          <p:nvPr/>
        </p:nvPicPr>
        <p:blipFill>
          <a:blip r:embed="rId2" cstate="print"/>
          <a:srcRect l="1409" t="2012" r="1387" b="2183"/>
          <a:stretch>
            <a:fillRect/>
          </a:stretch>
        </p:blipFill>
        <p:spPr bwMode="auto">
          <a:xfrm>
            <a:off x="1491522" y="180000"/>
            <a:ext cx="6254054" cy="6548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933056"/>
            <a:ext cx="7920880" cy="22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All that tempting to find a meaning at last.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Fragments from the potters’ workshop hail down.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An inextinguishable gleam – through a carpet – 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dark material hides completely for us.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lias\Documents\My Web Sites\kotel.dk\malerier\2013\kel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000" y="144000"/>
            <a:ext cx="6135116" cy="660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2000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245321"/>
            <a:ext cx="79208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You must understand, that fragments ...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And the solid ground is not that secure …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And the firm pillows are swaying …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And the falling waters are heard in the darkness …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Nobody dares to go outside.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as\Documents\My Web Sites\kotel.dk\malerier\2012\usikkergrund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8000" y="108000"/>
            <a:ext cx="8208912" cy="6624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4077072"/>
            <a:ext cx="7920880" cy="22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All I know has been turned upside down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Bodies are floating among clouds ...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lakes of mercury, the soil shake itself.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Blue flames rise from fires – turn the sky black. 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as\Documents\My Web Sites\kotel.dk\malerier\2013\krp-hmml3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619672" y="180000"/>
            <a:ext cx="6192688" cy="6570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861048"/>
            <a:ext cx="7920880" cy="22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Railroad-engines come in at stations.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Platforms lead to the abyss - 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asphalt opens its chasm -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 ”Dona Dona Dona, Dona Dona Do Na Do” 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lias\Documents\My Web Sites\kotel.dk\malerier\2014\fugleperron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75656" y="144000"/>
            <a:ext cx="5988304" cy="6599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429000"/>
            <a:ext cx="7056784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Tucson in the Sonoran desert 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volcanic mountains of old.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Saguaros are on the alert round the city. 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They stand there with their arms.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Swallow up barrels of water for the dry months.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4005064"/>
            <a:ext cx="7920880" cy="22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bird asks you to dance: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Fly like the swallow, fly high -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You shall not be a slave for anybody.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Calves will be slaughtered, but you must fly high.</a:t>
            </a:r>
            <a:endParaRPr lang="da-DK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lias\Documents\My Web Sites\kotel.dk\malerier\2014\fuglerejsende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03648" y="108000"/>
            <a:ext cx="6141720" cy="6661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971600" y="3789040"/>
            <a:ext cx="34280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  <a:t>Texts, paintings and photography: </a:t>
            </a:r>
            <a:b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  <a:t>Elias  Tetens Lund  2014</a:t>
            </a:r>
          </a:p>
          <a:p>
            <a: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  <a:t>otel @ mail.dk</a:t>
            </a:r>
            <a:b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  <a:t>www.kotel.dk</a:t>
            </a:r>
          </a:p>
          <a:p>
            <a:endParaRPr lang="da-DK" sz="14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Dona … melody: Shlomo Secunda 1940-41</a:t>
            </a:r>
            <a:endParaRPr lang="da-DK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Text : inspiration from Aaron Zeitlin 1940-41 </a:t>
            </a:r>
            <a:b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visual inspiration: The  Birds’ Haggadah</a:t>
            </a:r>
            <a:b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da-DK" sz="14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as\Documents\My Web Sites\kotel.dk\malerier\tucson\tu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6632"/>
            <a:ext cx="4392488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633991"/>
            <a:ext cx="7056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Hippies from near and afar find the deserted Bisbee,</a:t>
            </a:r>
            <a:b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close to the Mexican border.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Strong colors on the walls. It’s worth a trip. 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Look down the open mines.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as\Dropbox\Tucson_april2014\P4151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61150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129935"/>
            <a:ext cx="80648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 volcanic landscape in many aspects.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An inferno of red-hot stones and ashes – the wildest fantasy…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The desert sand is what has been left.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Soon the monsoon will clean the landscape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Leaving behind dried-up washes.</a:t>
            </a:r>
            <a:endParaRPr lang="da-DK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as\Documents\My Web Sites\kotel.dk\malerier\tucson\tu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188640"/>
            <a:ext cx="4536504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</TotalTime>
  <Words>407</Words>
  <Application>Microsoft Office PowerPoint</Application>
  <PresentationFormat>Skærmshow (4:3)</PresentationFormat>
  <Paragraphs>79</Paragraphs>
  <Slides>42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42</vt:i4>
      </vt:variant>
    </vt:vector>
  </HeadingPairs>
  <TitlesOfParts>
    <vt:vector size="43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  <vt:lpstr>Dias nummer 31</vt:lpstr>
      <vt:lpstr>Dias nummer 32</vt:lpstr>
      <vt:lpstr>Dias nummer 33</vt:lpstr>
      <vt:lpstr>Dias nummer 34</vt:lpstr>
      <vt:lpstr>Dias nummer 35</vt:lpstr>
      <vt:lpstr>Dias nummer 36</vt:lpstr>
      <vt:lpstr>Dias nummer 37</vt:lpstr>
      <vt:lpstr>Dias nummer 38</vt:lpstr>
      <vt:lpstr>Dias nummer 39</vt:lpstr>
      <vt:lpstr>Dias nummer 40</vt:lpstr>
      <vt:lpstr>Dias nummer 41</vt:lpstr>
      <vt:lpstr>Dias nummer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</dc:title>
  <dc:creator>Elias</dc:creator>
  <cp:lastModifiedBy>Elias</cp:lastModifiedBy>
  <cp:revision>89</cp:revision>
  <cp:lastPrinted>2014-05-13T11:05:24Z</cp:lastPrinted>
  <dcterms:created xsi:type="dcterms:W3CDTF">2014-04-29T13:49:53Z</dcterms:created>
  <dcterms:modified xsi:type="dcterms:W3CDTF">2014-05-13T11:30:13Z</dcterms:modified>
</cp:coreProperties>
</file>