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3" r:id="rId4"/>
    <p:sldId id="259" r:id="rId5"/>
    <p:sldId id="284" r:id="rId6"/>
    <p:sldId id="260" r:id="rId7"/>
    <p:sldId id="282" r:id="rId8"/>
    <p:sldId id="266" r:id="rId9"/>
    <p:sldId id="263" r:id="rId10"/>
    <p:sldId id="287" r:id="rId11"/>
    <p:sldId id="271" r:id="rId12"/>
    <p:sldId id="285" r:id="rId13"/>
    <p:sldId id="288" r:id="rId14"/>
    <p:sldId id="274" r:id="rId15"/>
    <p:sldId id="275" r:id="rId16"/>
    <p:sldId id="276" r:id="rId17"/>
    <p:sldId id="289" r:id="rId18"/>
    <p:sldId id="290" r:id="rId19"/>
    <p:sldId id="278" r:id="rId20"/>
    <p:sldId id="277" r:id="rId21"/>
    <p:sldId id="312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6635" autoAdjust="0"/>
  </p:normalViewPr>
  <p:slideViewPr>
    <p:cSldViewPr>
      <p:cViewPr>
        <p:scale>
          <a:sx n="70" d="100"/>
          <a:sy n="70" d="100"/>
        </p:scale>
        <p:origin x="-1140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34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D695-1064-470E-95C1-218EFF63F56E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47F94-CB9A-4746-BA5F-2D339E6D181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Over til Tucson Arizona - jeg skal besøge musikeren. </a:t>
            </a:r>
            <a:br>
              <a:rPr lang="da-DK" dirty="0" smtClean="0"/>
            </a:br>
            <a:r>
              <a:rPr lang="da-DK" dirty="0" smtClean="0"/>
              <a:t>Rejselivet giver uro i benene, jeg må bevæge mig. </a:t>
            </a:r>
            <a:br>
              <a:rPr lang="da-DK" dirty="0" smtClean="0"/>
            </a:br>
            <a:r>
              <a:rPr lang="da-DK" dirty="0" smtClean="0"/>
              <a:t>Skærer brædder i stykker og tegner på dem. </a:t>
            </a:r>
            <a:br>
              <a:rPr lang="da-DK" dirty="0" smtClean="0"/>
            </a:br>
            <a:r>
              <a:rPr lang="da-DK" dirty="0" smtClean="0"/>
              <a:t>Så kommer farverne. Et lille udvalg. </a:t>
            </a:r>
            <a:br>
              <a:rPr lang="da-DK" dirty="0" smtClean="0"/>
            </a:br>
            <a:r>
              <a:rPr lang="da-DK" dirty="0" smtClean="0"/>
              <a:t>Her står billederne til parade op ad hegnet.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Alt hvad jeg har lært om perspektivet </a:t>
            </a:r>
          </a:p>
          <a:p>
            <a:r>
              <a:rPr lang="da-DK" dirty="0" smtClean="0"/>
              <a:t>kan jeg pakke ned i affaldssække. </a:t>
            </a:r>
          </a:p>
          <a:p>
            <a:r>
              <a:rPr lang="da-DK" dirty="0" smtClean="0"/>
              <a:t>Der må andre greb til </a:t>
            </a:r>
          </a:p>
          <a:p>
            <a:r>
              <a:rPr lang="da-DK" dirty="0" smtClean="0"/>
              <a:t>for at fange dette landskab. </a:t>
            </a:r>
          </a:p>
          <a:p>
            <a:r>
              <a:rPr lang="da-DK" dirty="0" smtClean="0"/>
              <a:t>Linjer og former skifter med lyset fra minut til minut.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Farverne her har jeg lænket til dette landskab ... </a:t>
            </a:r>
          </a:p>
          <a:p>
            <a:r>
              <a:rPr lang="da-DK" dirty="0" smtClean="0"/>
              <a:t>Det er dem, jeg vedtager og holder fast ved. </a:t>
            </a:r>
          </a:p>
          <a:p>
            <a:r>
              <a:rPr lang="da-DK" dirty="0" smtClean="0"/>
              <a:t>Evigt forbundet er de til disse skrånende linjer. </a:t>
            </a:r>
          </a:p>
          <a:p>
            <a:r>
              <a:rPr lang="da-DK" dirty="0" smtClean="0"/>
              <a:t>Dets uvillighed har jeg tæmmet ind i kvadrater.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Havet er der ude bag klitrækken, sydende, brusende. </a:t>
            </a:r>
          </a:p>
          <a:p>
            <a:r>
              <a:rPr lang="da-DK" dirty="0" smtClean="0"/>
              <a:t>Al den støj fra verden kan være lige meget … </a:t>
            </a:r>
          </a:p>
          <a:p>
            <a:r>
              <a:rPr lang="da-DK" dirty="0" smtClean="0"/>
              <a:t>forsvinder i havets lyde. </a:t>
            </a:r>
          </a:p>
          <a:p>
            <a:r>
              <a:rPr lang="da-DK" dirty="0" smtClean="0"/>
              <a:t>Slippe væk fra pesten … tømme dit sind ... </a:t>
            </a:r>
          </a:p>
          <a:p>
            <a:r>
              <a:rPr lang="da-DK" dirty="0" smtClean="0"/>
              <a:t>Men der er porte, der lukkes.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Det flade Monnet – </a:t>
            </a:r>
          </a:p>
          <a:p>
            <a:r>
              <a:rPr lang="da-DK" dirty="0" smtClean="0"/>
              <a:t>De skinnende liers mystiske figurer … </a:t>
            </a:r>
          </a:p>
          <a:p>
            <a:r>
              <a:rPr lang="da-DK" dirty="0" smtClean="0"/>
              <a:t>Som spejlinger fra fjerne planeters landkort. </a:t>
            </a:r>
          </a:p>
          <a:p>
            <a:r>
              <a:rPr lang="da-DK" dirty="0" smtClean="0"/>
              <a:t>Kvierne gumler. Skyerne stiger opad. </a:t>
            </a:r>
          </a:p>
          <a:p>
            <a:r>
              <a:rPr lang="da-DK" dirty="0" smtClean="0"/>
              <a:t>Fugleskrig oppe over. Du må forlade dette sted.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Det grove lærred modtager alt fra min side. </a:t>
            </a:r>
          </a:p>
          <a:p>
            <a:r>
              <a:rPr lang="da-DK" dirty="0" smtClean="0"/>
              <a:t>Den lave horisont. Det grønne. </a:t>
            </a:r>
          </a:p>
          <a:p>
            <a:r>
              <a:rPr lang="da-DK" dirty="0" smtClean="0"/>
              <a:t>De ovale former. </a:t>
            </a:r>
          </a:p>
          <a:p>
            <a:r>
              <a:rPr lang="da-DK" dirty="0" smtClean="0"/>
              <a:t>Der stiger skyer op, oprørske er de! </a:t>
            </a:r>
          </a:p>
          <a:p>
            <a:r>
              <a:rPr lang="da-DK" dirty="0" smtClean="0"/>
              <a:t>Jeg ved ikke, hvad der vi ske næste gang.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Noget maser sig op. En skikkelse </a:t>
            </a:r>
          </a:p>
          <a:p>
            <a:r>
              <a:rPr lang="da-DK" dirty="0" smtClean="0"/>
              <a:t>med vrede i sit blik, skjuler sig der henne. </a:t>
            </a:r>
          </a:p>
          <a:p>
            <a:r>
              <a:rPr lang="da-DK" dirty="0" smtClean="0"/>
              <a:t>Smalle penselspor i rødt og blåt afsøger muligheder. </a:t>
            </a:r>
          </a:p>
          <a:p>
            <a:r>
              <a:rPr lang="da-DK" dirty="0" smtClean="0"/>
              <a:t>Lerkar fra skabelsen … sprænges i stumper. </a:t>
            </a:r>
          </a:p>
          <a:p>
            <a:r>
              <a:rPr lang="da-DK" dirty="0" smtClean="0"/>
              <a:t>Skårene fylder luften - og styrter ned.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Al den lokken for at finde en mening. </a:t>
            </a:r>
          </a:p>
          <a:p>
            <a:r>
              <a:rPr lang="da-DK" dirty="0" smtClean="0"/>
              <a:t>Lerkarskår fra pottemagerens værksted </a:t>
            </a:r>
          </a:p>
          <a:p>
            <a:r>
              <a:rPr lang="da-DK" dirty="0" smtClean="0"/>
              <a:t>falder som hagl. </a:t>
            </a:r>
          </a:p>
          <a:p>
            <a:r>
              <a:rPr lang="da-DK" dirty="0" smtClean="0"/>
              <a:t>Et uudslukkeligt lysskær – gennem et tæppe – </a:t>
            </a:r>
          </a:p>
          <a:p>
            <a:r>
              <a:rPr lang="da-DK" dirty="0" smtClean="0"/>
              <a:t>det mørke stof skjuler sig fuldstændigt for os.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Det er sådan, at lerkarskår … </a:t>
            </a:r>
          </a:p>
          <a:p>
            <a:r>
              <a:rPr lang="da-DK" dirty="0" smtClean="0"/>
              <a:t>Og den faste grund er ikke sikker … </a:t>
            </a:r>
          </a:p>
          <a:p>
            <a:r>
              <a:rPr lang="da-DK" dirty="0" smtClean="0"/>
              <a:t>Og de faste søjler svajer … </a:t>
            </a:r>
          </a:p>
          <a:p>
            <a:r>
              <a:rPr lang="da-DK" dirty="0" smtClean="0"/>
              <a:t>Og styrtende søer høres i mørket … </a:t>
            </a:r>
          </a:p>
          <a:p>
            <a:r>
              <a:rPr lang="da-DK" dirty="0" smtClean="0"/>
              <a:t>Ingen tør gå ud i dette øde …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Der vendes op og ned på alt det, jeg ved. </a:t>
            </a:r>
          </a:p>
          <a:p>
            <a:r>
              <a:rPr lang="da-DK" dirty="0" smtClean="0"/>
              <a:t>Kroppe svæver mellem skyer… </a:t>
            </a:r>
          </a:p>
          <a:p>
            <a:r>
              <a:rPr lang="da-DK" dirty="0" smtClean="0"/>
              <a:t>Søer af kviksølv … </a:t>
            </a:r>
          </a:p>
          <a:p>
            <a:r>
              <a:rPr lang="da-DK" dirty="0" smtClean="0"/>
              <a:t>Jorden skutter sig … </a:t>
            </a:r>
          </a:p>
          <a:p>
            <a:r>
              <a:rPr lang="da-DK" dirty="0" smtClean="0"/>
              <a:t>blå flammer stiger fra bål … farver himlen sort.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Lokomotiver ruller ind på banegårde… </a:t>
            </a:r>
          </a:p>
          <a:p>
            <a:r>
              <a:rPr lang="da-DK" dirty="0" smtClean="0"/>
              <a:t>Perroner fører til afgrunden … </a:t>
            </a:r>
          </a:p>
          <a:p>
            <a:r>
              <a:rPr lang="da-DK" dirty="0" smtClean="0"/>
              <a:t>asfalten åbner sit svælg – </a:t>
            </a:r>
          </a:p>
          <a:p>
            <a:r>
              <a:rPr lang="da-DK" dirty="0" smtClean="0"/>
              <a:t>”Dona </a:t>
            </a:r>
            <a:r>
              <a:rPr lang="da-DK" dirty="0" err="1" smtClean="0"/>
              <a:t>Dona</a:t>
            </a:r>
            <a:r>
              <a:rPr lang="da-DK" dirty="0" smtClean="0"/>
              <a:t> </a:t>
            </a:r>
            <a:r>
              <a:rPr lang="da-DK" dirty="0" err="1" smtClean="0"/>
              <a:t>Dona</a:t>
            </a:r>
            <a:r>
              <a:rPr lang="da-DK" dirty="0" smtClean="0"/>
              <a:t>, Dona </a:t>
            </a:r>
            <a:r>
              <a:rPr lang="da-DK" dirty="0" err="1" smtClean="0"/>
              <a:t>Dona</a:t>
            </a:r>
            <a:r>
              <a:rPr lang="da-DK" dirty="0" smtClean="0"/>
              <a:t> Do Na Do” (</a:t>
            </a:r>
            <a:r>
              <a:rPr lang="da-DK" i="1" dirty="0" smtClean="0"/>
              <a:t>jeg synger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Tucsons natur er Sonora-ørkenen og </a:t>
            </a:r>
            <a:br>
              <a:rPr lang="da-DK" dirty="0" smtClean="0"/>
            </a:br>
            <a:r>
              <a:rPr lang="da-DK" dirty="0" smtClean="0"/>
              <a:t>de nedslidte vulkanske bjerge. </a:t>
            </a:r>
          </a:p>
          <a:p>
            <a:r>
              <a:rPr lang="da-DK" dirty="0" smtClean="0"/>
              <a:t>Saguaros står vagt omkring byen. </a:t>
            </a:r>
          </a:p>
          <a:p>
            <a:r>
              <a:rPr lang="da-DK" dirty="0" smtClean="0"/>
              <a:t>Står roligt med deres kaktus-arme, </a:t>
            </a:r>
          </a:p>
          <a:p>
            <a:r>
              <a:rPr lang="da-DK" dirty="0" smtClean="0"/>
              <a:t>Fylder sig med tønder af vand til den tørre tid.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Fuglen byder op til dans: </a:t>
            </a:r>
          </a:p>
          <a:p>
            <a:r>
              <a:rPr lang="da-DK" dirty="0" smtClean="0"/>
              <a:t>Flyv som svalen, </a:t>
            </a:r>
          </a:p>
          <a:p>
            <a:r>
              <a:rPr lang="da-DK" dirty="0" smtClean="0"/>
              <a:t>flyv højt op – </a:t>
            </a:r>
          </a:p>
          <a:p>
            <a:r>
              <a:rPr lang="da-DK" dirty="0" smtClean="0"/>
              <a:t>Du skal ikke være slave for nogen. </a:t>
            </a:r>
          </a:p>
          <a:p>
            <a:r>
              <a:rPr lang="da-DK" dirty="0" smtClean="0"/>
              <a:t>du må flyve, men kalve vil man slagte.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Bisbee: </a:t>
            </a:r>
          </a:p>
          <a:p>
            <a:r>
              <a:rPr lang="da-DK" dirty="0" smtClean="0"/>
              <a:t>Hippier fra alle vegne finder den forladte </a:t>
            </a:r>
          </a:p>
          <a:p>
            <a:r>
              <a:rPr lang="da-DK" dirty="0" smtClean="0"/>
              <a:t>mineby, tæt ved den mexicanske grænse. </a:t>
            </a:r>
          </a:p>
          <a:p>
            <a:r>
              <a:rPr lang="da-DK" dirty="0" smtClean="0"/>
              <a:t>Murenes stærke farver. En udflugt værd.</a:t>
            </a:r>
          </a:p>
          <a:p>
            <a:r>
              <a:rPr lang="da-DK" dirty="0" smtClean="0"/>
              <a:t>Kig ned i de åbne minekratere.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Et vulkansk landskab på mange leder. Et inferno </a:t>
            </a:r>
          </a:p>
          <a:p>
            <a:r>
              <a:rPr lang="da-DK" dirty="0" smtClean="0"/>
              <a:t>af glødende sten og aske er den vildeste fantasi … </a:t>
            </a:r>
          </a:p>
          <a:p>
            <a:r>
              <a:rPr lang="da-DK" dirty="0" smtClean="0"/>
              <a:t>Ørkensandet er hvad der er tilbage. </a:t>
            </a:r>
          </a:p>
          <a:p>
            <a:r>
              <a:rPr lang="da-DK" dirty="0" smtClean="0"/>
              <a:t>Snart vil Monsunen vaske landskabet … </a:t>
            </a:r>
          </a:p>
          <a:p>
            <a:r>
              <a:rPr lang="da-DK" dirty="0" smtClean="0"/>
              <a:t>og efterlade udtørrede flodlejer.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Lysets pile og mesquite-træernes fine løv, </a:t>
            </a:r>
          </a:p>
          <a:p>
            <a:r>
              <a:rPr lang="da-DK" dirty="0" smtClean="0"/>
              <a:t>Lysflimmer på muren … det er eftermiddag. </a:t>
            </a:r>
          </a:p>
          <a:p>
            <a:r>
              <a:rPr lang="da-DK" dirty="0" smtClean="0"/>
              <a:t>Vandmeloner må ofre livet i skåle med læskende salater. </a:t>
            </a:r>
          </a:p>
          <a:p>
            <a:r>
              <a:rPr lang="da-DK" dirty="0" smtClean="0"/>
              <a:t>Dagens hede sænker den hastighed, </a:t>
            </a:r>
          </a:p>
          <a:p>
            <a:r>
              <a:rPr lang="da-DK" dirty="0" smtClean="0"/>
              <a:t>hvormed vi farer omkring.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Bjergene … står vagt om byen i respektfuld afstand. </a:t>
            </a:r>
          </a:p>
          <a:p>
            <a:r>
              <a:rPr lang="da-DK" dirty="0" smtClean="0"/>
              <a:t>Men rige familiers huse bemægtiger sig skråningerne. </a:t>
            </a:r>
          </a:p>
          <a:p>
            <a:r>
              <a:rPr lang="da-DK" dirty="0" smtClean="0"/>
              <a:t>Den militære lufthavn giver arbejde til byen. </a:t>
            </a:r>
          </a:p>
          <a:p>
            <a:r>
              <a:rPr lang="da-DK" dirty="0" smtClean="0"/>
              <a:t>Udskibningssted for krige på andre kontinenter.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Det gamle mexicanske kvarter. </a:t>
            </a:r>
          </a:p>
          <a:p>
            <a:r>
              <a:rPr lang="da-DK" dirty="0" smtClean="0"/>
              <a:t>Adobe-huse, </a:t>
            </a:r>
          </a:p>
          <a:p>
            <a:r>
              <a:rPr lang="da-DK" dirty="0" smtClean="0"/>
              <a:t>mure af ubrændt ler og mudder.</a:t>
            </a:r>
          </a:p>
          <a:p>
            <a:r>
              <a:rPr lang="da-DK" dirty="0" smtClean="0"/>
              <a:t>Lofter af saguaroens stokke </a:t>
            </a:r>
          </a:p>
          <a:p>
            <a:r>
              <a:rPr lang="da-DK" dirty="0" smtClean="0"/>
              <a:t>Farver reflekterer det skarpe lys.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Musikeren sender flammer af befriende skrammer </a:t>
            </a:r>
          </a:p>
          <a:p>
            <a:r>
              <a:rPr lang="da-DK" dirty="0" smtClean="0"/>
              <a:t>ind i træet. Mine oilbars bliver bløde i varmen. </a:t>
            </a:r>
          </a:p>
          <a:p>
            <a:r>
              <a:rPr lang="da-DK" dirty="0" smtClean="0"/>
              <a:t>Paletkniven får let spil: skraber ind </a:t>
            </a:r>
          </a:p>
          <a:p>
            <a:r>
              <a:rPr lang="da-DK" dirty="0" smtClean="0"/>
              <a:t>til træet, maser farven ned i årerne. </a:t>
            </a:r>
          </a:p>
          <a:p>
            <a:r>
              <a:rPr lang="da-DK" dirty="0" smtClean="0"/>
              <a:t>Den døde vulkan får nyt liv og sprutter.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Scenen skifter fra Sonoraørkenen til Vestjyllands klithede. </a:t>
            </a:r>
          </a:p>
          <a:p>
            <a:r>
              <a:rPr lang="da-DK" dirty="0" smtClean="0"/>
              <a:t>Hav og vind tærer på plantevæksten. </a:t>
            </a:r>
          </a:p>
          <a:p>
            <a:r>
              <a:rPr lang="da-DK" dirty="0" smtClean="0"/>
              <a:t>Marehalmen tegner cirkler i sandet. </a:t>
            </a:r>
          </a:p>
          <a:p>
            <a:r>
              <a:rPr lang="da-DK" dirty="0" smtClean="0"/>
              <a:t>Græsset bleges og lyngen brunes. </a:t>
            </a:r>
          </a:p>
          <a:p>
            <a:r>
              <a:rPr lang="da-DK" dirty="0" smtClean="0"/>
              <a:t>Blæsten former sandet til barkaner.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7F94-CB9A-4746-BA5F-2D339E6D1818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120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6EAB0-A28A-4793-AFE0-AB14439D7F7A}" type="datetimeFigureOut">
              <a:rPr lang="da-DK" smtClean="0"/>
              <a:pPr/>
              <a:t>06-03-2017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37AF-0EEC-4A73-8061-4FC6A7DCA4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tucheg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Documents\Pecha Kucha\klitbille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784976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ias\Documents\My Web Sites\kotel.dk\malerier\2012\lyngv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784976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as\Documents\My Web Sites\kotel.dk\malerier\2012\porten-havet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043608" y="116632"/>
            <a:ext cx="7104888" cy="6628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2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ias\Pictures\BILLEDER-FOTOS\Monnet 2008\P701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53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ias\Documents\My Web Sites\kotel.dk\malerier\2013\kelp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1484" t="2595" r="863" b="939"/>
          <a:stretch>
            <a:fillRect/>
          </a:stretch>
        </p:blipFill>
        <p:spPr bwMode="auto">
          <a:xfrm>
            <a:off x="1602797" y="279723"/>
            <a:ext cx="6010414" cy="6370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ias\Documents\My Web Sites\kotel.dk\malerier\2013\kelp2.jpg"/>
          <p:cNvPicPr>
            <a:picLocks noChangeAspect="1" noChangeArrowheads="1"/>
          </p:cNvPicPr>
          <p:nvPr/>
        </p:nvPicPr>
        <p:blipFill>
          <a:blip r:embed="rId3" cstate="print"/>
          <a:srcRect l="1409" t="2012" r="1387" b="2183"/>
          <a:stretch>
            <a:fillRect/>
          </a:stretch>
        </p:blipFill>
        <p:spPr bwMode="auto">
          <a:xfrm>
            <a:off x="1491522" y="180000"/>
            <a:ext cx="6254054" cy="6548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lias\Documents\My Web Sites\kotel.dk\malerier\2013\kel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000" y="144000"/>
            <a:ext cx="6135116" cy="660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2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as\Documents\My Web Sites\kotel.dk\malerier\2012\usikkergrund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68000" y="108000"/>
            <a:ext cx="8208912" cy="6624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as\Documents\My Web Sites\kotel.dk\malerier\2013\krp-hmml3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619672" y="180000"/>
            <a:ext cx="6192688" cy="6570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lias\Documents\My Web Sites\kotel.dk\malerier\2014\fugleperron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475656" y="144000"/>
            <a:ext cx="5988304" cy="6599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as\Documents\My Web Sites\kotel.dk\malerier\tucson\tu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6632"/>
            <a:ext cx="4392488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lias\Documents\My Web Sites\kotel.dk\malerier\2014\fuglerejsende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403648" y="108000"/>
            <a:ext cx="6141720" cy="6661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971600" y="3789040"/>
            <a:ext cx="34280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  <a:t>Texts, paintings and photography: </a:t>
            </a:r>
            <a:b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  <a:t>Elias  Tetens Lund  2014</a:t>
            </a:r>
          </a:p>
          <a:p>
            <a: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  <a:t>otel @ mail.dk</a:t>
            </a:r>
            <a:b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1400" i="1" dirty="0" smtClean="0">
                <a:solidFill>
                  <a:schemeClr val="bg1">
                    <a:lumMod val="85000"/>
                  </a:schemeClr>
                </a:solidFill>
              </a:rPr>
              <a:t>www.kotel.dk</a:t>
            </a:r>
          </a:p>
          <a:p>
            <a:endParaRPr lang="da-DK" sz="14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Dona … melody: Shlomo Secunda 1940-41</a:t>
            </a:r>
            <a:endParaRPr lang="da-DK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Text : inspiration from Aaron Zeitlin 1940-41 </a:t>
            </a:r>
            <a:b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visual inspiration: The  Birds’ Haggadah</a:t>
            </a:r>
            <a:b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da-DK" sz="14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as\Dropbox\Tucson_april2014\P4151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61150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as\Documents\My Web Sites\kotel.dk\malerier\tucson\tu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188640"/>
            <a:ext cx="4536504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as\Dropbox\Tucson_april2014\P1011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65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as\Documents\My Web Sites\kotel.dk\malerier\tucson\tu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4554682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as\Documents\FAMILIE THØGER &amp; MELLOW\2011\Tucson-dec2011\mappe3\P105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11738" cy="6454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lias\Documents\My Web Sites\kotel.dk\malerier\tucson\tu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000" y="108000"/>
            <a:ext cx="4307332" cy="6600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Elias\Pictures\BILLEDER-FOTOS\klitten\klitten-april04\P403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53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680</Words>
  <Application>Microsoft Office PowerPoint</Application>
  <PresentationFormat>Skærmshow (4:3)</PresentationFormat>
  <Paragraphs>117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</dc:title>
  <dc:creator>Elias</dc:creator>
  <cp:lastModifiedBy>Elias</cp:lastModifiedBy>
  <cp:revision>98</cp:revision>
  <cp:lastPrinted>2014-05-13T11:05:24Z</cp:lastPrinted>
  <dcterms:created xsi:type="dcterms:W3CDTF">2014-04-29T13:49:53Z</dcterms:created>
  <dcterms:modified xsi:type="dcterms:W3CDTF">2017-03-06T22:39:50Z</dcterms:modified>
</cp:coreProperties>
</file>