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2" r:id="rId4"/>
    <p:sldId id="270" r:id="rId5"/>
    <p:sldId id="258" r:id="rId6"/>
    <p:sldId id="259" r:id="rId7"/>
    <p:sldId id="261" r:id="rId8"/>
    <p:sldId id="276" r:id="rId9"/>
    <p:sldId id="263" r:id="rId10"/>
    <p:sldId id="264" r:id="rId11"/>
    <p:sldId id="265" r:id="rId12"/>
    <p:sldId id="266" r:id="rId13"/>
    <p:sldId id="267" r:id="rId14"/>
    <p:sldId id="272" r:id="rId15"/>
    <p:sldId id="271" r:id="rId16"/>
    <p:sldId id="274" r:id="rId17"/>
    <p:sldId id="273" r:id="rId18"/>
    <p:sldId id="269" r:id="rId19"/>
    <p:sldId id="268" r:id="rId20"/>
    <p:sldId id="277" r:id="rId21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1401"/>
    <a:srgbClr val="902002"/>
    <a:srgbClr val="8F80F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1392" autoAdjust="0"/>
  </p:normalViewPr>
  <p:slideViewPr>
    <p:cSldViewPr>
      <p:cViewPr>
        <p:scale>
          <a:sx n="66" d="100"/>
          <a:sy n="66" d="100"/>
        </p:scale>
        <p:origin x="-582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242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A55E98-9A51-481F-A442-7828BA591D2E}" type="datetimeFigureOut">
              <a:rPr lang="da-DK" smtClean="0"/>
              <a:pPr/>
              <a:t>19-10-2014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EBE23-8D07-49DE-9E0B-2DCCB88B39C7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Ude i klitterne ved Lyngvig Fyr grundlagde jeg en sommer min byggevirksomhed.</a:t>
            </a:r>
          </a:p>
          <a:p>
            <a:r>
              <a:rPr lang="da-DK" dirty="0" smtClean="0"/>
              <a:t>Det var drivtømmer,</a:t>
            </a:r>
            <a:r>
              <a:rPr lang="da-DK" baseline="0" dirty="0" smtClean="0"/>
              <a:t> som jeg slæbte op fra stranden ved Vesterhavet. </a:t>
            </a:r>
            <a:br>
              <a:rPr lang="da-DK" baseline="0" dirty="0" smtClean="0"/>
            </a:br>
            <a:r>
              <a:rPr lang="da-DK" baseline="0" dirty="0" smtClean="0"/>
              <a:t>Der sidder jeg oppe på første sal med hammeren i hånden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EBE23-8D07-49DE-9E0B-2DCCB88B39C7}" type="slidenum">
              <a:rPr lang="da-DK" smtClean="0"/>
              <a:pPr/>
              <a:t>1</a:t>
            </a:fld>
            <a:endParaRPr lang="da-DK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Her ser du teateret fra</a:t>
            </a:r>
            <a:r>
              <a:rPr lang="da-DK" baseline="0" dirty="0" smtClean="0"/>
              <a:t> bagsiden</a:t>
            </a:r>
            <a:r>
              <a:rPr lang="da-DK" dirty="0" smtClean="0"/>
              <a:t>:</a:t>
            </a:r>
            <a:r>
              <a:rPr lang="da-DK" baseline="0" dirty="0" smtClean="0"/>
              <a:t> tre rækker med lamper i hver side og tre farvede </a:t>
            </a:r>
          </a:p>
          <a:p>
            <a:r>
              <a:rPr lang="da-DK" baseline="0" dirty="0" smtClean="0"/>
              <a:t>lamper foroven sammen med et ultraviolet ovenlys. </a:t>
            </a:r>
          </a:p>
          <a:p>
            <a:r>
              <a:rPr lang="da-DK" baseline="0" dirty="0" smtClean="0"/>
              <a:t>Alle lamper kan styres fra dæmperpulten. En kollega lavede kredsløbene til mig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EBE23-8D07-49DE-9E0B-2DCCB88B39C7}" type="slidenum">
              <a:rPr lang="da-DK" smtClean="0"/>
              <a:pPr/>
              <a:t>10</a:t>
            </a:fld>
            <a:endParaRPr lang="da-DK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Her et eksempel på en lerskulptur af Mathilde,</a:t>
            </a:r>
            <a:r>
              <a:rPr lang="da-DK" baseline="0" dirty="0" smtClean="0"/>
              <a:t> der sikkert har lavet en stribe fotos </a:t>
            </a:r>
          </a:p>
          <a:p>
            <a:r>
              <a:rPr lang="da-DK" baseline="0" dirty="0" smtClean="0"/>
              <a:t>Med forskellig lyssætning. Hovedlys og udfyldningslys og farvet lys kan varieres.</a:t>
            </a:r>
          </a:p>
          <a:p>
            <a:r>
              <a:rPr lang="da-DK" baseline="0" dirty="0" smtClean="0"/>
              <a:t>Her er resultatet meget dramatisk med hårde kontraster.</a:t>
            </a:r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EBE23-8D07-49DE-9E0B-2DCCB88B39C7}" type="slidenum">
              <a:rPr lang="da-DK" smtClean="0"/>
              <a:pPr/>
              <a:t>11</a:t>
            </a:fld>
            <a:endParaRPr lang="da-DK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Pensionisttilværelsen: Nogle få stykker træ bankes sammen. Værsgo at male,</a:t>
            </a:r>
            <a:r>
              <a:rPr lang="da-DK" baseline="0" dirty="0" smtClean="0"/>
              <a:t> venner</a:t>
            </a:r>
            <a:r>
              <a:rPr lang="da-DK" dirty="0" smtClean="0"/>
              <a:t>. Det er et fælles maleri. </a:t>
            </a:r>
          </a:p>
          <a:p>
            <a:r>
              <a:rPr lang="da-DK" dirty="0" smtClean="0"/>
              <a:t>Det er restefarver fra paletten. Snart er det paletkniven, der er det foretrukne redskab. Det giver den </a:t>
            </a:r>
            <a:br>
              <a:rPr lang="da-DK" dirty="0" smtClean="0"/>
            </a:br>
            <a:r>
              <a:rPr lang="da-DK" dirty="0" smtClean="0"/>
              <a:t>faste og tætte overflade, og det inviterer til de enkle former. Se øjnene, de åbner sig på en geometrisk måde.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EBE23-8D07-49DE-9E0B-2DCCB88B39C7}" type="slidenum">
              <a:rPr lang="da-DK" smtClean="0"/>
              <a:pPr/>
              <a:t>12</a:t>
            </a:fld>
            <a:endParaRPr lang="da-DK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En anden en af dem, som vi tørrer alting af på. Et bundbræt, to fødder,</a:t>
            </a:r>
            <a:r>
              <a:rPr lang="da-DK" baseline="0" dirty="0" smtClean="0"/>
              <a:t> en lodret, to stykker plade med udsavede huller, </a:t>
            </a:r>
            <a:br>
              <a:rPr lang="da-DK" baseline="0" dirty="0" smtClean="0"/>
            </a:br>
            <a:r>
              <a:rPr lang="da-DK" baseline="0" dirty="0" smtClean="0"/>
              <a:t>et stykke malerlærred og lidt klude. Dertil nogle få søm. Det er sømmene, der holder sammen på det hele – men snart</a:t>
            </a:r>
          </a:p>
          <a:p>
            <a:r>
              <a:rPr lang="da-DK" baseline="0" dirty="0" smtClean="0"/>
              <a:t>tager farverne føringen og plaprer løs, men sømmene holder mund og holder sammen.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EBE23-8D07-49DE-9E0B-2DCCB88B39C7}" type="slidenum">
              <a:rPr lang="da-DK" smtClean="0"/>
              <a:pPr/>
              <a:t>13</a:t>
            </a:fld>
            <a:endParaRPr lang="da-DK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Et stafelli med et trinløst hejsesystem. Det skulle tænkes grundigt igennem. Flere tegninger skulle der til.</a:t>
            </a:r>
          </a:p>
          <a:p>
            <a:r>
              <a:rPr lang="da-DK" dirty="0" smtClean="0"/>
              <a:t>Ideen med at bruge rundstokke. Det yderste par stokke er gjort fast til konstruktionen – det inderste par </a:t>
            </a:r>
          </a:p>
          <a:p>
            <a:r>
              <a:rPr lang="da-DK" dirty="0" smtClean="0"/>
              <a:t>løftes sammen med skuffen og 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EBE23-8D07-49DE-9E0B-2DCCB88B39C7}" type="slidenum">
              <a:rPr lang="da-DK" smtClean="0"/>
              <a:pPr/>
              <a:t>14</a:t>
            </a:fld>
            <a:endParaRPr lang="da-DK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baseline="0" dirty="0" smtClean="0"/>
              <a:t>De inderste styrestænger er udstyret med et glidebrædt med en griber, der sættes ud over lærredet foroven.</a:t>
            </a:r>
          </a:p>
          <a:p>
            <a:r>
              <a:rPr lang="da-DK" baseline="0" dirty="0" smtClean="0"/>
              <a:t>Når jeg tager fat i snoren til hejset, følger det hele med op eller ned. </a:t>
            </a:r>
            <a:br>
              <a:rPr lang="da-DK" baseline="0" dirty="0" smtClean="0"/>
            </a:br>
            <a:r>
              <a:rPr lang="da-DK" baseline="0" dirty="0" smtClean="0"/>
              <a:t>Griberen kan gribe ud over flere forskellige tykkelser lærredsrammer. 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EBE23-8D07-49DE-9E0B-2DCCB88B39C7}" type="slidenum">
              <a:rPr lang="da-DK" smtClean="0"/>
              <a:pPr/>
              <a:t>15</a:t>
            </a:fld>
            <a:endParaRPr lang="da-DK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Snoren skal gøres fast et sted. Et smukt stykke hjortetaktræ  skulle formes som en fugl til at vikle snoren om.</a:t>
            </a:r>
          </a:p>
          <a:p>
            <a:r>
              <a:rPr lang="da-DK" dirty="0" smtClean="0"/>
              <a:t>Svendborgs maritime folk vil nok kalde den noget andet, men jeg foretrækker det billeddannende ord</a:t>
            </a:r>
            <a:r>
              <a:rPr lang="da-DK" baseline="0" dirty="0" smtClean="0"/>
              <a:t> FUGLEN.</a:t>
            </a:r>
            <a:endParaRPr lang="da-DK" dirty="0" smtClean="0"/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EBE23-8D07-49DE-9E0B-2DCCB88B39C7}" type="slidenum">
              <a:rPr lang="da-DK" smtClean="0"/>
              <a:pPr/>
              <a:t>16</a:t>
            </a:fld>
            <a:endParaRPr lang="da-DK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Gamle vinduer genbrugt til en havepavillon. Sekskantet. Det stiller krav til utallige målinger af vinkler,</a:t>
            </a:r>
          </a:p>
          <a:p>
            <a:r>
              <a:rPr lang="da-DK" dirty="0" smtClean="0"/>
              <a:t>når træet skæres til. Jeg</a:t>
            </a:r>
            <a:r>
              <a:rPr lang="da-DK" baseline="0" dirty="0" smtClean="0"/>
              <a:t> må gå til bekendelse: her har jeg svigtet hammeren og sømmene – det hele</a:t>
            </a:r>
          </a:p>
          <a:p>
            <a:r>
              <a:rPr lang="da-DK" baseline="0" dirty="0" smtClean="0"/>
              <a:t>er skruet sammen, sømmene kan tælles. Fordelen ved skruer er, at de kan skrues ud igen. 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EBE23-8D07-49DE-9E0B-2DCCB88B39C7}" type="slidenum">
              <a:rPr lang="da-DK" smtClean="0"/>
              <a:pPr/>
              <a:t>17</a:t>
            </a:fld>
            <a:endParaRPr lang="da-DK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Taget er lagt op med tagpap. Tagpapsøm er dejlige at slå i, en fest for hammeren,</a:t>
            </a:r>
            <a:r>
              <a:rPr lang="da-DK" baseline="0" dirty="0" smtClean="0"/>
              <a:t> der tager revanche.</a:t>
            </a:r>
            <a:endParaRPr lang="da-DK" dirty="0" smtClean="0"/>
          </a:p>
          <a:p>
            <a:r>
              <a:rPr lang="da-DK" dirty="0" smtClean="0"/>
              <a:t>En del af taget skal kunne drejes op, så fruen kan sidde i sin yndlingsstol og tælle stjerneskud</a:t>
            </a:r>
            <a:r>
              <a:rPr lang="da-DK" baseline="0" dirty="0" smtClean="0"/>
              <a:t> på himlen.</a:t>
            </a:r>
            <a:endParaRPr lang="da-DK" dirty="0" smtClean="0"/>
          </a:p>
          <a:p>
            <a:r>
              <a:rPr lang="da-DK" dirty="0" smtClean="0"/>
              <a:t>Et nyt vidunderligt bygningsmateriale erstatter bly og zink. J</a:t>
            </a:r>
            <a:r>
              <a:rPr lang="da-DK" baseline="0" dirty="0" smtClean="0"/>
              <a:t>eg kunne lave en vand- og vindtæt tagrende.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EBE23-8D07-49DE-9E0B-2DCCB88B39C7}" type="slidenum">
              <a:rPr lang="da-DK" smtClean="0"/>
              <a:pPr/>
              <a:t>18</a:t>
            </a:fld>
            <a:endParaRPr lang="da-DK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baseline="0" dirty="0" smtClean="0"/>
              <a:t>Her samler vi stjernerne sammen og solen og månen.</a:t>
            </a:r>
          </a:p>
          <a:p>
            <a:r>
              <a:rPr lang="da-DK" baseline="0" dirty="0" smtClean="0"/>
              <a:t>Her skal vores samovar ud og stå ved festlige lejligheder og brygge på russisk te. </a:t>
            </a:r>
          </a:p>
          <a:p>
            <a:r>
              <a:rPr lang="da-DK" baseline="0" dirty="0" smtClean="0"/>
              <a:t>Her vil jeg sidde og udpønse nye planer. </a:t>
            </a:r>
            <a:r>
              <a:rPr lang="da-DK" dirty="0" smtClean="0"/>
              <a:t>Hvordan smækker du to brædder sammen, </a:t>
            </a:r>
            <a:br>
              <a:rPr lang="da-DK" dirty="0" smtClean="0"/>
            </a:br>
            <a:r>
              <a:rPr lang="da-DK" dirty="0" smtClean="0"/>
              <a:t>så de forvandles</a:t>
            </a:r>
            <a:r>
              <a:rPr lang="da-DK" baseline="0" dirty="0" smtClean="0"/>
              <a:t> til en drøm? 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EBE23-8D07-49DE-9E0B-2DCCB88B39C7}" type="slidenum">
              <a:rPr lang="da-DK" smtClean="0"/>
              <a:pPr/>
              <a:t>19</a:t>
            </a:fld>
            <a:endParaRPr lang="da-D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Besat af brædder og søm. Der skal</a:t>
            </a:r>
            <a:r>
              <a:rPr lang="da-DK" baseline="0" dirty="0" smtClean="0"/>
              <a:t> slås rigtig mange søm i, før du lærer at samle to brædder uden at de flækker, </a:t>
            </a:r>
            <a:br>
              <a:rPr lang="da-DK" baseline="0" dirty="0" smtClean="0"/>
            </a:br>
            <a:r>
              <a:rPr lang="da-DK" baseline="0" dirty="0" smtClean="0"/>
              <a:t>uden at sømmet bøjer og uden at du sømmer ned i et bord eller et gulvbræt. 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EBE23-8D07-49DE-9E0B-2DCCB88B39C7}" type="slidenum">
              <a:rPr lang="da-DK" smtClean="0"/>
              <a:pPr/>
              <a:t>2</a:t>
            </a:fld>
            <a:endParaRPr lang="da-DK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baseline="0" dirty="0" smtClean="0"/>
              <a:t>Der skal være plads til at  eksperimentere. Der skal være plads til at lave fejl. </a:t>
            </a:r>
            <a:br>
              <a:rPr lang="da-DK" baseline="0" dirty="0" smtClean="0"/>
            </a:br>
            <a:r>
              <a:rPr lang="da-DK" baseline="0" dirty="0" smtClean="0"/>
              <a:t>Som dreng byggede jeg hytter og legevogne. </a:t>
            </a:r>
          </a:p>
          <a:p>
            <a:r>
              <a:rPr lang="da-DK" baseline="0" dirty="0" smtClean="0"/>
              <a:t>Et forår en fin hytte af krydsfiner - efter sommerferien var den for lille. </a:t>
            </a:r>
          </a:p>
          <a:p>
            <a:r>
              <a:rPr lang="da-DK" baseline="0" dirty="0" smtClean="0"/>
              <a:t>Mine ben havde vokset sig lange og bukserne stumpede.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EBE23-8D07-49DE-9E0B-2DCCB88B39C7}" type="slidenum">
              <a:rPr lang="da-DK" smtClean="0"/>
              <a:pPr/>
              <a:t>20</a:t>
            </a:fld>
            <a:endParaRPr lang="da-D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baseline="0" dirty="0" smtClean="0"/>
              <a:t>Jeg var så heldig, at min far var et rigtigt upraktisk bogmenneske. </a:t>
            </a:r>
            <a:br>
              <a:rPr lang="da-DK" baseline="0" dirty="0" smtClean="0"/>
            </a:br>
            <a:r>
              <a:rPr lang="da-DK" baseline="0" dirty="0" smtClean="0"/>
              <a:t>Så han sagde altid: Pas nu på, Pas nu på – det er farligt. Men jeg lærte</a:t>
            </a:r>
            <a:br>
              <a:rPr lang="da-DK" baseline="0" dirty="0" smtClean="0"/>
            </a:br>
            <a:r>
              <a:rPr lang="da-DK" baseline="0" dirty="0" smtClean="0"/>
              <a:t>at ramme sømmet på hovedet og ikke lægge fingrene imellem.  </a:t>
            </a:r>
            <a:br>
              <a:rPr lang="da-DK" baseline="0" dirty="0" smtClean="0"/>
            </a:b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EBE23-8D07-49DE-9E0B-2DCCB88B39C7}" type="slidenum">
              <a:rPr lang="da-DK" smtClean="0"/>
              <a:pPr/>
              <a:t>3</a:t>
            </a:fld>
            <a:endParaRPr lang="da-D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baseline="0" dirty="0" smtClean="0"/>
              <a:t>Jeg havde gode muligheder for at lære at slå søm i, så de gik rent ind, </a:t>
            </a:r>
            <a:br>
              <a:rPr lang="da-DK" baseline="0" dirty="0" smtClean="0"/>
            </a:br>
            <a:r>
              <a:rPr lang="da-DK" baseline="0" dirty="0" smtClean="0"/>
              <a:t>eller så de bøjede. Og et bøjet søm kan da rettes ud igen. Senere lærte jeg</a:t>
            </a:r>
            <a:br>
              <a:rPr lang="da-DK" baseline="0" dirty="0" smtClean="0"/>
            </a:br>
            <a:r>
              <a:rPr lang="da-DK" baseline="0" dirty="0" smtClean="0"/>
              <a:t>at banke sømmet lidt ind, så bøje det, og så slå det helt ind - så det krummede</a:t>
            </a:r>
            <a:br>
              <a:rPr lang="da-DK" baseline="0" dirty="0" smtClean="0"/>
            </a:br>
            <a:r>
              <a:rPr lang="da-DK" baseline="0" dirty="0" smtClean="0"/>
              <a:t>sig inde i træet og holdt bedre fast.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EBE23-8D07-49DE-9E0B-2DCCB88B39C7}" type="slidenum">
              <a:rPr lang="da-DK" smtClean="0"/>
              <a:pPr/>
              <a:t>4</a:t>
            </a:fld>
            <a:endParaRPr lang="da-D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Den gang jeg </a:t>
            </a:r>
            <a:r>
              <a:rPr lang="da-DK" baseline="0" dirty="0" smtClean="0"/>
              <a:t>lavede min første flyver. Jeg hentede bræddestumper nede i tømmerhandelen. </a:t>
            </a:r>
            <a:br>
              <a:rPr lang="da-DK" baseline="0" dirty="0" smtClean="0"/>
            </a:br>
            <a:r>
              <a:rPr lang="da-DK" baseline="0" dirty="0" smtClean="0"/>
              <a:t>Vi børn snakkede om, at tømmerhandleren havde været frihedskæmper og modtaget våben,</a:t>
            </a:r>
            <a:br>
              <a:rPr lang="da-DK" baseline="0" dirty="0" smtClean="0"/>
            </a:br>
            <a:r>
              <a:rPr lang="da-DK" baseline="0" dirty="0" smtClean="0"/>
              <a:t>der blev kastet ned om natten af de engelske flyvere. Jeg havde set en propel, men som 5-årig </a:t>
            </a:r>
            <a:br>
              <a:rPr lang="da-DK" baseline="0" dirty="0" smtClean="0"/>
            </a:br>
            <a:r>
              <a:rPr lang="da-DK" baseline="0" dirty="0" smtClean="0"/>
              <a:t>kunne jeg ikke snitte en selv. Det der med at bruge en dolk var jo farligt, sagde de voksne.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EBE23-8D07-49DE-9E0B-2DCCB88B39C7}" type="slidenum">
              <a:rPr lang="da-DK" smtClean="0"/>
              <a:pPr/>
              <a:t>5</a:t>
            </a:fld>
            <a:endParaRPr lang="da-D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Jeg har snittet</a:t>
            </a:r>
            <a:r>
              <a:rPr lang="da-DK" baseline="0" dirty="0" smtClean="0"/>
              <a:t> propeller til mine børn, og nu har jeg også lavet en til mit barnebarn i Amerika.</a:t>
            </a:r>
          </a:p>
          <a:p>
            <a:r>
              <a:rPr lang="da-DK" baseline="0" dirty="0" smtClean="0"/>
              <a:t>Baltazar er glad for sin flyver. Han bor i Arizona – midt i en stor by i en ørken med kaktus.</a:t>
            </a:r>
            <a:br>
              <a:rPr lang="da-DK" baseline="0" dirty="0" smtClean="0"/>
            </a:br>
            <a:r>
              <a:rPr lang="da-DK" baseline="0" dirty="0" smtClean="0"/>
              <a:t>Han bor 25 timer væk, så vi kan nok få brug for en flyvemaskine.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EBE23-8D07-49DE-9E0B-2DCCB88B39C7}" type="slidenum">
              <a:rPr lang="da-DK" smtClean="0"/>
              <a:pPr/>
              <a:t>6</a:t>
            </a:fld>
            <a:endParaRPr lang="da-D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Hjemme i Svendborg tømrer jeg et arbejdsbord til børnebørnene</a:t>
            </a:r>
            <a:r>
              <a:rPr lang="da-DK" baseline="0" dirty="0" smtClean="0"/>
              <a:t> – og til mig selv. </a:t>
            </a:r>
          </a:p>
          <a:p>
            <a:r>
              <a:rPr lang="da-DK" baseline="0" dirty="0" smtClean="0"/>
              <a:t>Her er alt, hvad der er nødvendigt, når der skal klippes og files og saves og loddes</a:t>
            </a:r>
          </a:p>
          <a:p>
            <a:r>
              <a:rPr lang="da-DK" baseline="0" dirty="0" smtClean="0"/>
              <a:t>I kobber, zink og messing fra produkthandleren.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EBE23-8D07-49DE-9E0B-2DCCB88B39C7}" type="slidenum">
              <a:rPr lang="da-DK" smtClean="0"/>
              <a:pPr/>
              <a:t>7</a:t>
            </a:fld>
            <a:endParaRPr lang="da-D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Amalie er af den fingernemme slags. Hun er helt vild med at forme ting. </a:t>
            </a:r>
          </a:p>
          <a:p>
            <a:r>
              <a:rPr lang="da-DK" dirty="0" smtClean="0"/>
              <a:t>I baggrunden sidder hendes søster, der er mere til computer og mange ord.</a:t>
            </a:r>
          </a:p>
          <a:p>
            <a:r>
              <a:rPr lang="da-DK" dirty="0" smtClean="0"/>
              <a:t>Det her er,</a:t>
            </a:r>
            <a:r>
              <a:rPr lang="da-DK" baseline="0" dirty="0" smtClean="0"/>
              <a:t> når der er ferier – men i skoletiden havde jeg også brug for </a:t>
            </a:r>
            <a:br>
              <a:rPr lang="da-DK" baseline="0" dirty="0" smtClean="0"/>
            </a:br>
            <a:r>
              <a:rPr lang="da-DK" baseline="0" dirty="0" smtClean="0"/>
              <a:t>pauser fra tavle og kridt.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EBE23-8D07-49DE-9E0B-2DCCB88B39C7}" type="slidenum">
              <a:rPr lang="da-DK" smtClean="0"/>
              <a:pPr/>
              <a:t>8</a:t>
            </a:fld>
            <a:endParaRPr lang="da-D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Når det</a:t>
            </a:r>
            <a:r>
              <a:rPr lang="da-DK" baseline="0" dirty="0" smtClean="0"/>
              <a:t> kom over mig, fik jeg lyst til at lave noget sjovt og krævende. </a:t>
            </a:r>
          </a:p>
          <a:p>
            <a:r>
              <a:rPr lang="da-DK" baseline="0" dirty="0" smtClean="0"/>
              <a:t>Her er det et lysteater med en indbygget dæmperpult. </a:t>
            </a:r>
            <a:br>
              <a:rPr lang="da-DK" baseline="0" dirty="0" smtClean="0"/>
            </a:br>
            <a:r>
              <a:rPr lang="da-DK" baseline="0" dirty="0" smtClean="0"/>
              <a:t>Beregnet til at lyssætte og fotografere de skulpturer, som mine elever </a:t>
            </a:r>
          </a:p>
          <a:p>
            <a:r>
              <a:rPr lang="da-DK" dirty="0" smtClean="0"/>
              <a:t>arbejder med i billedkunsttimerne.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EBE23-8D07-49DE-9E0B-2DCCB88B39C7}" type="slidenum">
              <a:rPr lang="da-DK" smtClean="0"/>
              <a:pPr/>
              <a:t>9</a:t>
            </a:fld>
            <a:endParaRPr 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0334-2350-47C4-B2B8-B6ACBE046560}" type="datetimeFigureOut">
              <a:rPr lang="da-DK" smtClean="0"/>
              <a:pPr/>
              <a:t>19-10-2014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D3CA2-EE21-4E97-914E-82D053FD5B6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  <p:transition advClick="0" advTm="2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0334-2350-47C4-B2B8-B6ACBE046560}" type="datetimeFigureOut">
              <a:rPr lang="da-DK" smtClean="0"/>
              <a:pPr/>
              <a:t>19-10-2014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D3CA2-EE21-4E97-914E-82D053FD5B6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  <p:transition advClick="0" advTm="2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0334-2350-47C4-B2B8-B6ACBE046560}" type="datetimeFigureOut">
              <a:rPr lang="da-DK" smtClean="0"/>
              <a:pPr/>
              <a:t>19-10-2014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D3CA2-EE21-4E97-914E-82D053FD5B6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  <p:transition advClick="0" advTm="2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0334-2350-47C4-B2B8-B6ACBE046560}" type="datetimeFigureOut">
              <a:rPr lang="da-DK" smtClean="0"/>
              <a:pPr/>
              <a:t>19-10-2014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D3CA2-EE21-4E97-914E-82D053FD5B6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  <p:transition advClick="0" advTm="2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0334-2350-47C4-B2B8-B6ACBE046560}" type="datetimeFigureOut">
              <a:rPr lang="da-DK" smtClean="0"/>
              <a:pPr/>
              <a:t>19-10-2014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D3CA2-EE21-4E97-914E-82D053FD5B6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  <p:transition advClick="0" advTm="2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0334-2350-47C4-B2B8-B6ACBE046560}" type="datetimeFigureOut">
              <a:rPr lang="da-DK" smtClean="0"/>
              <a:pPr/>
              <a:t>19-10-2014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D3CA2-EE21-4E97-914E-82D053FD5B6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  <p:transition advClick="0" advTm="2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0334-2350-47C4-B2B8-B6ACBE046560}" type="datetimeFigureOut">
              <a:rPr lang="da-DK" smtClean="0"/>
              <a:pPr/>
              <a:t>19-10-2014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D3CA2-EE21-4E97-914E-82D053FD5B6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  <p:transition advClick="0" advTm="2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0334-2350-47C4-B2B8-B6ACBE046560}" type="datetimeFigureOut">
              <a:rPr lang="da-DK" smtClean="0"/>
              <a:pPr/>
              <a:t>19-10-2014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D3CA2-EE21-4E97-914E-82D053FD5B6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  <p:transition advClick="0" advTm="2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0334-2350-47C4-B2B8-B6ACBE046560}" type="datetimeFigureOut">
              <a:rPr lang="da-DK" smtClean="0"/>
              <a:pPr/>
              <a:t>19-10-2014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D3CA2-EE21-4E97-914E-82D053FD5B6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  <p:transition advClick="0" advTm="2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0334-2350-47C4-B2B8-B6ACBE046560}" type="datetimeFigureOut">
              <a:rPr lang="da-DK" smtClean="0"/>
              <a:pPr/>
              <a:t>19-10-2014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D3CA2-EE21-4E97-914E-82D053FD5B6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  <p:transition advClick="0" advTm="2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0334-2350-47C4-B2B8-B6ACBE046560}" type="datetimeFigureOut">
              <a:rPr lang="da-DK" smtClean="0"/>
              <a:pPr/>
              <a:t>19-10-2014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D3CA2-EE21-4E97-914E-82D053FD5B6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  <p:transition advClick="0" advTm="2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00334-2350-47C4-B2B8-B6ACBE046560}" type="datetimeFigureOut">
              <a:rPr lang="da-DK" smtClean="0"/>
              <a:pPr/>
              <a:t>19-10-2014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D3CA2-EE21-4E97-914E-82D053FD5B68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20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SH fotos 1950er013.jpg"/>
          <p:cNvPicPr>
            <a:picLocks noChangeAspect="1"/>
          </p:cNvPicPr>
          <p:nvPr/>
        </p:nvPicPr>
        <p:blipFill>
          <a:blip r:embed="rId3" cstate="print"/>
          <a:srcRect l="172" b="8027"/>
          <a:stretch>
            <a:fillRect/>
          </a:stretch>
        </p:blipFill>
        <p:spPr>
          <a:xfrm>
            <a:off x="683568" y="0"/>
            <a:ext cx="7200800" cy="6858000"/>
          </a:xfrm>
          <a:prstGeom prst="rect">
            <a:avLst/>
          </a:prstGeom>
        </p:spPr>
      </p:pic>
      <p:sp>
        <p:nvSpPr>
          <p:cNvPr id="5" name="Tekstboks 4"/>
          <p:cNvSpPr txBox="1"/>
          <p:nvPr/>
        </p:nvSpPr>
        <p:spPr>
          <a:xfrm>
            <a:off x="1547664" y="188640"/>
            <a:ext cx="612068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i="1" dirty="0" smtClean="0"/>
              <a:t>”Jeg er gået i tænkeboks”</a:t>
            </a:r>
            <a:r>
              <a:rPr lang="da-DK" sz="32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algn="ctr"/>
            <a:r>
              <a:rPr lang="da-DK" sz="32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algn="ctr"/>
            <a:endParaRPr lang="da-DK" sz="3200" b="1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da-DK" sz="3200" b="1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da-DK" sz="3200" b="1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da-DK" sz="3200" b="1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da-DK" sz="3200" b="1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da-DK" sz="3200" b="1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da-DK" sz="3200" b="1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2" algn="r"/>
            <a:r>
              <a:rPr lang="da-DK" sz="3200" i="1" dirty="0" smtClean="0"/>
              <a:t>eller:</a:t>
            </a:r>
            <a:r>
              <a:rPr lang="da-DK" sz="32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a-DK" sz="32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da-DK" sz="3200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da-DK" sz="3200" i="1" spc="170" dirty="0" smtClean="0">
                <a:solidFill>
                  <a:srgbClr val="5B1401"/>
                </a:solidFill>
                <a:latin typeface="Arial" pitchFamily="34" charset="0"/>
                <a:cs typeface="Arial" pitchFamily="34" charset="0"/>
              </a:rPr>
              <a:t>”hvordan man slår </a:t>
            </a:r>
            <a:br>
              <a:rPr lang="da-DK" sz="3200" i="1" spc="170" dirty="0" smtClean="0">
                <a:solidFill>
                  <a:srgbClr val="5B1401"/>
                </a:solidFill>
                <a:latin typeface="Arial" pitchFamily="34" charset="0"/>
                <a:cs typeface="Arial" pitchFamily="34" charset="0"/>
              </a:rPr>
            </a:br>
            <a:r>
              <a:rPr lang="da-DK" sz="3200" i="1" spc="170" dirty="0" smtClean="0">
                <a:solidFill>
                  <a:srgbClr val="5B1401"/>
                </a:solidFill>
                <a:latin typeface="Arial" pitchFamily="34" charset="0"/>
                <a:cs typeface="Arial" pitchFamily="34" charset="0"/>
              </a:rPr>
              <a:t> brædder sammen” </a:t>
            </a:r>
            <a:r>
              <a:rPr lang="da-DK" sz="3200" i="1" dirty="0" smtClean="0">
                <a:solidFill>
                  <a:schemeClr val="bg1"/>
                </a:solidFill>
              </a:rPr>
              <a:t/>
            </a:r>
            <a:br>
              <a:rPr lang="da-DK" sz="3200" i="1" dirty="0" smtClean="0">
                <a:solidFill>
                  <a:schemeClr val="bg1"/>
                </a:solidFill>
              </a:rPr>
            </a:br>
            <a:r>
              <a:rPr lang="da-DK" sz="3200" i="1" dirty="0" smtClean="0">
                <a:solidFill>
                  <a:schemeClr val="bg1"/>
                </a:solidFill>
              </a:rPr>
              <a:t>             </a:t>
            </a:r>
            <a:r>
              <a:rPr lang="da-DK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Elias Ole Tetens Lund</a:t>
            </a:r>
            <a:endParaRPr lang="da-DK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teater_bagsi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7" y="-30035"/>
            <a:ext cx="8496944" cy="6888035"/>
          </a:xfrm>
          <a:prstGeom prst="rect">
            <a:avLst/>
          </a:prstGeom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Teater_Mathilde.jpg"/>
          <p:cNvPicPr>
            <a:picLocks noChangeAspect="1"/>
          </p:cNvPicPr>
          <p:nvPr/>
        </p:nvPicPr>
        <p:blipFill>
          <a:blip r:embed="rId3" cstate="print"/>
          <a:srcRect t="2333" r="984" b="4299"/>
          <a:stretch>
            <a:fillRect/>
          </a:stretch>
        </p:blipFill>
        <p:spPr>
          <a:xfrm>
            <a:off x="1403648" y="0"/>
            <a:ext cx="6552728" cy="6858000"/>
          </a:xfrm>
          <a:prstGeom prst="rect">
            <a:avLst/>
          </a:prstGeom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lias\Documents\My Web Sites\kotel.dk\juulgaarden\masker\mask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139952" cy="6858000"/>
          </a:xfrm>
          <a:prstGeom prst="rect">
            <a:avLst/>
          </a:prstGeom>
          <a:noFill/>
        </p:spPr>
      </p:pic>
      <p:pic>
        <p:nvPicPr>
          <p:cNvPr id="1027" name="Picture 3" descr="C:\Users\Elias\Documents\My Web Sites\kotel.dk\juulgaarden\masker\maske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12490" y="0"/>
            <a:ext cx="513151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tørrerafpå3.jpg"/>
          <p:cNvPicPr>
            <a:picLocks noChangeAspect="1"/>
          </p:cNvPicPr>
          <p:nvPr/>
        </p:nvPicPr>
        <p:blipFill>
          <a:blip r:embed="rId3" cstate="print"/>
          <a:srcRect l="1429" t="2857" b="6439"/>
          <a:stretch>
            <a:fillRect/>
          </a:stretch>
        </p:blipFill>
        <p:spPr>
          <a:xfrm>
            <a:off x="1259632" y="0"/>
            <a:ext cx="4968552" cy="6858000"/>
          </a:xfrm>
          <a:prstGeom prst="rect">
            <a:avLst/>
          </a:prstGeom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stafelli2.jpg"/>
          <p:cNvPicPr>
            <a:picLocks noChangeAspect="1"/>
          </p:cNvPicPr>
          <p:nvPr/>
        </p:nvPicPr>
        <p:blipFill>
          <a:blip r:embed="rId3" cstate="print"/>
          <a:srcRect t="4513" r="1340"/>
          <a:stretch>
            <a:fillRect/>
          </a:stretch>
        </p:blipFill>
        <p:spPr>
          <a:xfrm>
            <a:off x="2006244" y="0"/>
            <a:ext cx="5302060" cy="6858000"/>
          </a:xfrm>
          <a:prstGeom prst="rect">
            <a:avLst/>
          </a:prstGeom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stafelli_griber.jpg"/>
          <p:cNvPicPr>
            <a:picLocks noChangeAspect="1"/>
          </p:cNvPicPr>
          <p:nvPr/>
        </p:nvPicPr>
        <p:blipFill>
          <a:blip r:embed="rId3" cstate="print"/>
          <a:srcRect t="8839" r="4865" b="475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stafelli-fug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1668" y="0"/>
            <a:ext cx="5300663" cy="6858000"/>
          </a:xfrm>
          <a:prstGeom prst="rect">
            <a:avLst/>
          </a:prstGeom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P90301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993"/>
            <a:ext cx="9144000" cy="6842014"/>
          </a:xfrm>
          <a:prstGeom prst="rect">
            <a:avLst/>
          </a:prstGeom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rendespids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993"/>
            <a:ext cx="9144000" cy="6842014"/>
          </a:xfrm>
          <a:prstGeom prst="rect">
            <a:avLst/>
          </a:prstGeom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havehus_tagaabn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66982" y="0"/>
            <a:ext cx="5810036" cy="6858000"/>
          </a:xfrm>
          <a:prstGeom prst="rect">
            <a:avLst/>
          </a:prstGeom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braedder.jpg"/>
          <p:cNvPicPr>
            <a:picLocks noChangeAspect="1"/>
          </p:cNvPicPr>
          <p:nvPr/>
        </p:nvPicPr>
        <p:blipFill>
          <a:blip r:embed="rId3" cstate="print"/>
          <a:srcRect t="5905" b="5957"/>
          <a:stretch>
            <a:fillRect/>
          </a:stretch>
        </p:blipFill>
        <p:spPr>
          <a:xfrm>
            <a:off x="251520" y="0"/>
            <a:ext cx="8892480" cy="6858000"/>
          </a:xfrm>
          <a:prstGeom prst="rect">
            <a:avLst/>
          </a:prstGeom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saebekassebi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188640"/>
            <a:ext cx="7488832" cy="6496221"/>
          </a:xfrm>
          <a:prstGeom prst="rect">
            <a:avLst/>
          </a:prstGeom>
        </p:spPr>
      </p:pic>
    </p:spTree>
  </p:cSld>
  <p:clrMapOvr>
    <a:masterClrMapping/>
  </p:clrMapOvr>
  <p:transition advClick="0" advTm="20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min-barbar.jpg"/>
          <p:cNvPicPr>
            <a:picLocks noChangeAspect="1"/>
          </p:cNvPicPr>
          <p:nvPr/>
        </p:nvPicPr>
        <p:blipFill>
          <a:blip r:embed="rId3" cstate="print"/>
          <a:srcRect t="16852" r="1114"/>
          <a:stretch>
            <a:fillRect/>
          </a:stretch>
        </p:blipFill>
        <p:spPr>
          <a:xfrm>
            <a:off x="395536" y="0"/>
            <a:ext cx="8316416" cy="6858000"/>
          </a:xfrm>
          <a:prstGeom prst="rect">
            <a:avLst/>
          </a:prstGeom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skaeve soem001.jpg"/>
          <p:cNvPicPr>
            <a:picLocks noChangeAspect="1"/>
          </p:cNvPicPr>
          <p:nvPr/>
        </p:nvPicPr>
        <p:blipFill>
          <a:blip r:embed="rId3" cstate="print"/>
          <a:srcRect l="672" t="4197" r="1024" b="4549"/>
          <a:stretch>
            <a:fillRect/>
          </a:stretch>
        </p:blipFill>
        <p:spPr>
          <a:xfrm>
            <a:off x="1115616" y="0"/>
            <a:ext cx="6912768" cy="6858000"/>
          </a:xfrm>
          <a:prstGeom prst="rect">
            <a:avLst/>
          </a:prstGeom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Baltazar_flyver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Baltazar_flyver3.jpg"/>
          <p:cNvPicPr>
            <a:picLocks noChangeAspect="1"/>
          </p:cNvPicPr>
          <p:nvPr/>
        </p:nvPicPr>
        <p:blipFill>
          <a:blip r:embed="rId3" cstate="print"/>
          <a:srcRect r="-42" b="13904"/>
          <a:stretch>
            <a:fillRect/>
          </a:stretch>
        </p:blipFill>
        <p:spPr>
          <a:xfrm>
            <a:off x="1547664" y="0"/>
            <a:ext cx="5976664" cy="6858000"/>
          </a:xfrm>
          <a:prstGeom prst="rect">
            <a:avLst/>
          </a:prstGeom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metalværkst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44"/>
            <a:ext cx="9144000" cy="6855712"/>
          </a:xfrm>
          <a:prstGeom prst="rect">
            <a:avLst/>
          </a:prstGeom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Metalværksted_amal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44"/>
            <a:ext cx="9144000" cy="6855712"/>
          </a:xfrm>
          <a:prstGeom prst="rect">
            <a:avLst/>
          </a:prstGeom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teater_helfigur.jpg"/>
          <p:cNvPicPr>
            <a:picLocks noChangeAspect="1"/>
          </p:cNvPicPr>
          <p:nvPr/>
        </p:nvPicPr>
        <p:blipFill>
          <a:blip r:embed="rId3" cstate="print"/>
          <a:srcRect b="3710"/>
          <a:stretch>
            <a:fillRect/>
          </a:stretch>
        </p:blipFill>
        <p:spPr>
          <a:xfrm>
            <a:off x="755576" y="0"/>
            <a:ext cx="4896544" cy="6858000"/>
          </a:xfrm>
          <a:prstGeom prst="rect">
            <a:avLst/>
          </a:prstGeom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2531</TotalTime>
  <Words>737</Words>
  <Application>Microsoft Office PowerPoint</Application>
  <PresentationFormat>Skærmshow (4:3)</PresentationFormat>
  <Paragraphs>76</Paragraphs>
  <Slides>20</Slides>
  <Notes>20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20</vt:i4>
      </vt:variant>
    </vt:vector>
  </HeadingPairs>
  <TitlesOfParts>
    <vt:vector size="21" baseType="lpstr">
      <vt:lpstr>Kontortema</vt:lpstr>
      <vt:lpstr>Dias nummer 1</vt:lpstr>
      <vt:lpstr>Dias nummer 2</vt:lpstr>
      <vt:lpstr>Dias nummer 3</vt:lpstr>
      <vt:lpstr>Dias nummer 4</vt:lpstr>
      <vt:lpstr>Dias nummer 5</vt:lpstr>
      <vt:lpstr>Dias nummer 6</vt:lpstr>
      <vt:lpstr>Dias nummer 7</vt:lpstr>
      <vt:lpstr>Dias nummer 8</vt:lpstr>
      <vt:lpstr>Dias nummer 9</vt:lpstr>
      <vt:lpstr>Dias nummer 10</vt:lpstr>
      <vt:lpstr>Dias nummer 11</vt:lpstr>
      <vt:lpstr>Dias nummer 12</vt:lpstr>
      <vt:lpstr>Dias nummer 13</vt:lpstr>
      <vt:lpstr>Dias nummer 14</vt:lpstr>
      <vt:lpstr>Dias nummer 15</vt:lpstr>
      <vt:lpstr>Dias nummer 16</vt:lpstr>
      <vt:lpstr>Dias nummer 17</vt:lpstr>
      <vt:lpstr>Dias nummer 18</vt:lpstr>
      <vt:lpstr>Dias nummer 19</vt:lpstr>
      <vt:lpstr>Dias nummer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Elias</dc:creator>
  <cp:lastModifiedBy>Elias</cp:lastModifiedBy>
  <cp:revision>69</cp:revision>
  <dcterms:created xsi:type="dcterms:W3CDTF">2014-09-14T15:36:15Z</dcterms:created>
  <dcterms:modified xsi:type="dcterms:W3CDTF">2014-10-19T12:03:21Z</dcterms:modified>
</cp:coreProperties>
</file>